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0" r:id="rId2"/>
    <p:sldId id="273" r:id="rId3"/>
    <p:sldId id="260" r:id="rId4"/>
    <p:sldId id="287" r:id="rId5"/>
    <p:sldId id="268" r:id="rId6"/>
    <p:sldId id="282" r:id="rId7"/>
    <p:sldId id="283" r:id="rId8"/>
    <p:sldId id="284" r:id="rId9"/>
    <p:sldId id="286" r:id="rId10"/>
    <p:sldId id="271" r:id="rId11"/>
    <p:sldId id="266" r:id="rId12"/>
    <p:sldId id="275" r:id="rId13"/>
    <p:sldId id="285"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323232"/>
    <a:srgbClr val="F25245"/>
    <a:srgbClr val="273445"/>
    <a:srgbClr val="695E78"/>
    <a:srgbClr val="FFA956"/>
    <a:srgbClr val="EF6E9A"/>
    <a:srgbClr val="3BBEBE"/>
    <a:srgbClr val="A761D3"/>
    <a:srgbClr val="D45C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220C9-376A-2743-8BE7-2BF02BF7CB18}" type="datetimeFigureOut">
              <a:rPr lang="en-KW" smtClean="0"/>
              <a:t>02/24/2021</a:t>
            </a:fld>
            <a:endParaRPr lang="en-K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3AD25-FE3F-734F-9698-0BAEF71CBB14}" type="slidenum">
              <a:rPr lang="en-KW" smtClean="0"/>
              <a:t>‹#›</a:t>
            </a:fld>
            <a:endParaRPr lang="en-KW"/>
          </a:p>
        </p:txBody>
      </p:sp>
    </p:spTree>
    <p:extLst>
      <p:ext uri="{BB962C8B-B14F-4D97-AF65-F5344CB8AC3E}">
        <p14:creationId xmlns:p14="http://schemas.microsoft.com/office/powerpoint/2010/main" val="422705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DD05-FE8D-4DC4-9420-FCCA2238404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58B07A-568C-485A-851D-8DE857263C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0B7CC2-2F0C-4BA4-84D8-2E52480B32ED}"/>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2/24/2021</a:t>
            </a:fld>
            <a:endParaRPr lang="en-US"/>
          </a:p>
        </p:txBody>
      </p:sp>
      <p:sp>
        <p:nvSpPr>
          <p:cNvPr id="5" name="Footer Placeholder 4">
            <a:extLst>
              <a:ext uri="{FF2B5EF4-FFF2-40B4-BE49-F238E27FC236}">
                <a16:creationId xmlns:a16="http://schemas.microsoft.com/office/drawing/2014/main" id="{8ED782DE-5305-4920-BB08-F7F6340B3A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3443A0-9A9E-45F6-8F11-EE3A3ED772EF}"/>
              </a:ext>
            </a:extLst>
          </p:cNvPr>
          <p:cNvSpPr>
            <a:spLocks noGrp="1"/>
          </p:cNvSpPr>
          <p:nvPr>
            <p:ph type="sldNum" sz="quarter" idx="12"/>
          </p:nvPr>
        </p:nvSpPr>
        <p:spPr>
          <a:xfrm>
            <a:off x="8610600" y="6356350"/>
            <a:ext cx="2743200" cy="365125"/>
          </a:xfrm>
          <a:prstGeom prst="rect">
            <a:avLst/>
          </a:prstGeom>
        </p:spPr>
        <p:txBody>
          <a:bodyPr/>
          <a:lstStyle/>
          <a:p>
            <a:fld id="{B1DC0A37-4417-4D92-ACF4-CB362CCBE5D2}" type="slidenum">
              <a:rPr lang="en-US" smtClean="0"/>
              <a:t>‹#›</a:t>
            </a:fld>
            <a:endParaRPr lang="en-US"/>
          </a:p>
        </p:txBody>
      </p:sp>
    </p:spTree>
    <p:extLst>
      <p:ext uri="{BB962C8B-B14F-4D97-AF65-F5344CB8AC3E}">
        <p14:creationId xmlns:p14="http://schemas.microsoft.com/office/powerpoint/2010/main" val="10762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DE56D34-3751-478D-AD43-F626C7C850A1}"/>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2/24/2021</a:t>
            </a:fld>
            <a:endParaRPr lang="en-US"/>
          </a:p>
        </p:txBody>
      </p:sp>
      <p:sp>
        <p:nvSpPr>
          <p:cNvPr id="5" name="Footer Placeholder 4">
            <a:extLst>
              <a:ext uri="{FF2B5EF4-FFF2-40B4-BE49-F238E27FC236}">
                <a16:creationId xmlns:a16="http://schemas.microsoft.com/office/drawing/2014/main" id="{4E888D66-B4F9-4BE8-A98F-F5BF144F9E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F2AD78-3379-49DC-ACCA-94EAC51C384F}"/>
              </a:ext>
            </a:extLst>
          </p:cNvPr>
          <p:cNvSpPr>
            <a:spLocks noGrp="1"/>
          </p:cNvSpPr>
          <p:nvPr>
            <p:ph type="sldNum" sz="quarter" idx="12"/>
          </p:nvPr>
        </p:nvSpPr>
        <p:spPr>
          <a:xfrm>
            <a:off x="8610600" y="6356350"/>
            <a:ext cx="2743200" cy="365125"/>
          </a:xfrm>
          <a:prstGeom prst="rect">
            <a:avLst/>
          </a:prstGeom>
        </p:spPr>
        <p:txBody>
          <a:bodyPr/>
          <a:lstStyle/>
          <a:p>
            <a:fld id="{B1DC0A37-4417-4D92-ACF4-CB362CCBE5D2}" type="slidenum">
              <a:rPr lang="en-US" smtClean="0"/>
              <a:t>‹#›</a:t>
            </a:fld>
            <a:endParaRPr lang="en-US"/>
          </a:p>
        </p:txBody>
      </p:sp>
      <p:sp>
        <p:nvSpPr>
          <p:cNvPr id="9" name="Picture Placeholder 8">
            <a:extLst>
              <a:ext uri="{FF2B5EF4-FFF2-40B4-BE49-F238E27FC236}">
                <a16:creationId xmlns:a16="http://schemas.microsoft.com/office/drawing/2014/main" id="{7491A51F-B132-4C21-AC1E-CCBEBB337C41}"/>
              </a:ext>
            </a:extLst>
          </p:cNvPr>
          <p:cNvSpPr>
            <a:spLocks noGrp="1"/>
          </p:cNvSpPr>
          <p:nvPr>
            <p:ph type="pic" sz="quarter" idx="13"/>
          </p:nvPr>
        </p:nvSpPr>
        <p:spPr>
          <a:xfrm>
            <a:off x="3746500" y="1473200"/>
            <a:ext cx="742950" cy="742950"/>
          </a:xfrm>
          <a:prstGeom prst="ellipse">
            <a:avLst/>
          </a:prstGeom>
        </p:spPr>
        <p:txBody>
          <a:bodyPr/>
          <a:lstStyle>
            <a:lvl1pPr marL="0" indent="0" algn="ctr">
              <a:buNone/>
              <a:defRPr sz="800"/>
            </a:lvl1pPr>
          </a:lstStyle>
          <a:p>
            <a:endParaRPr lang="en-US" dirty="0"/>
          </a:p>
        </p:txBody>
      </p:sp>
      <p:sp>
        <p:nvSpPr>
          <p:cNvPr id="10" name="Picture Placeholder 8">
            <a:extLst>
              <a:ext uri="{FF2B5EF4-FFF2-40B4-BE49-F238E27FC236}">
                <a16:creationId xmlns:a16="http://schemas.microsoft.com/office/drawing/2014/main" id="{9A7D6FC4-B0C0-432B-9398-F07BEAA9314C}"/>
              </a:ext>
            </a:extLst>
          </p:cNvPr>
          <p:cNvSpPr>
            <a:spLocks noGrp="1"/>
          </p:cNvSpPr>
          <p:nvPr>
            <p:ph type="pic" sz="quarter" idx="14"/>
          </p:nvPr>
        </p:nvSpPr>
        <p:spPr>
          <a:xfrm>
            <a:off x="1537970" y="3219450"/>
            <a:ext cx="862330" cy="862330"/>
          </a:xfrm>
          <a:prstGeom prst="ellipse">
            <a:avLst/>
          </a:prstGeom>
        </p:spPr>
        <p:txBody>
          <a:bodyPr/>
          <a:lstStyle>
            <a:lvl1pPr marL="0" indent="0" algn="ctr">
              <a:buNone/>
              <a:defRPr sz="800"/>
            </a:lvl1pPr>
          </a:lstStyle>
          <a:p>
            <a:endParaRPr lang="en-US" dirty="0"/>
          </a:p>
        </p:txBody>
      </p:sp>
      <p:sp>
        <p:nvSpPr>
          <p:cNvPr id="11" name="Picture Placeholder 8">
            <a:extLst>
              <a:ext uri="{FF2B5EF4-FFF2-40B4-BE49-F238E27FC236}">
                <a16:creationId xmlns:a16="http://schemas.microsoft.com/office/drawing/2014/main" id="{46667767-FC00-4214-95C0-3081FDD069C1}"/>
              </a:ext>
            </a:extLst>
          </p:cNvPr>
          <p:cNvSpPr>
            <a:spLocks noGrp="1"/>
          </p:cNvSpPr>
          <p:nvPr>
            <p:ph type="pic" sz="quarter" idx="15"/>
          </p:nvPr>
        </p:nvSpPr>
        <p:spPr>
          <a:xfrm>
            <a:off x="2884170" y="4490720"/>
            <a:ext cx="862330" cy="862330"/>
          </a:xfrm>
          <a:prstGeom prst="ellipse">
            <a:avLst/>
          </a:prstGeom>
        </p:spPr>
        <p:txBody>
          <a:bodyPr/>
          <a:lstStyle>
            <a:lvl1pPr marL="0" indent="0" algn="ctr">
              <a:buNone/>
              <a:defRPr sz="800"/>
            </a:lvl1pPr>
          </a:lstStyle>
          <a:p>
            <a:endParaRPr lang="en-US" dirty="0"/>
          </a:p>
        </p:txBody>
      </p:sp>
      <p:sp>
        <p:nvSpPr>
          <p:cNvPr id="12" name="Picture Placeholder 8">
            <a:extLst>
              <a:ext uri="{FF2B5EF4-FFF2-40B4-BE49-F238E27FC236}">
                <a16:creationId xmlns:a16="http://schemas.microsoft.com/office/drawing/2014/main" id="{31D8CBD7-848D-40AC-86DE-47586604E216}"/>
              </a:ext>
            </a:extLst>
          </p:cNvPr>
          <p:cNvSpPr>
            <a:spLocks noGrp="1"/>
          </p:cNvSpPr>
          <p:nvPr>
            <p:ph type="pic" sz="quarter" idx="16"/>
          </p:nvPr>
        </p:nvSpPr>
        <p:spPr>
          <a:xfrm>
            <a:off x="5596890" y="3091815"/>
            <a:ext cx="674370" cy="674370"/>
          </a:xfrm>
          <a:prstGeom prst="ellipse">
            <a:avLst/>
          </a:prstGeom>
        </p:spPr>
        <p:txBody>
          <a:bodyPr/>
          <a:lstStyle>
            <a:lvl1pPr marL="0" indent="0" algn="ctr">
              <a:buNone/>
              <a:defRPr sz="800"/>
            </a:lvl1pPr>
          </a:lstStyle>
          <a:p>
            <a:endParaRPr lang="en-US" dirty="0"/>
          </a:p>
        </p:txBody>
      </p:sp>
      <p:sp>
        <p:nvSpPr>
          <p:cNvPr id="13" name="Picture Placeholder 8">
            <a:extLst>
              <a:ext uri="{FF2B5EF4-FFF2-40B4-BE49-F238E27FC236}">
                <a16:creationId xmlns:a16="http://schemas.microsoft.com/office/drawing/2014/main" id="{67048260-A896-4FB6-9885-4F013EA9E309}"/>
              </a:ext>
            </a:extLst>
          </p:cNvPr>
          <p:cNvSpPr>
            <a:spLocks noGrp="1"/>
          </p:cNvSpPr>
          <p:nvPr>
            <p:ph type="pic" sz="quarter" idx="17"/>
          </p:nvPr>
        </p:nvSpPr>
        <p:spPr>
          <a:xfrm>
            <a:off x="4872990" y="2623185"/>
            <a:ext cx="308610" cy="308610"/>
          </a:xfrm>
          <a:prstGeom prst="ellipse">
            <a:avLst/>
          </a:prstGeom>
        </p:spPr>
        <p:txBody>
          <a:bodyPr/>
          <a:lstStyle>
            <a:lvl1pPr marL="0" indent="0" algn="ctr">
              <a:buNone/>
              <a:defRPr sz="100"/>
            </a:lvl1pPr>
          </a:lstStyle>
          <a:p>
            <a:endParaRPr lang="en-US" dirty="0"/>
          </a:p>
        </p:txBody>
      </p:sp>
      <p:sp>
        <p:nvSpPr>
          <p:cNvPr id="14" name="Picture Placeholder 8">
            <a:extLst>
              <a:ext uri="{FF2B5EF4-FFF2-40B4-BE49-F238E27FC236}">
                <a16:creationId xmlns:a16="http://schemas.microsoft.com/office/drawing/2014/main" id="{24EEF716-610D-4C42-8AA8-9BA0F45404E3}"/>
              </a:ext>
            </a:extLst>
          </p:cNvPr>
          <p:cNvSpPr>
            <a:spLocks noGrp="1"/>
          </p:cNvSpPr>
          <p:nvPr>
            <p:ph type="pic" sz="quarter" idx="18"/>
          </p:nvPr>
        </p:nvSpPr>
        <p:spPr>
          <a:xfrm>
            <a:off x="2752725" y="2359660"/>
            <a:ext cx="308610" cy="308610"/>
          </a:xfrm>
          <a:prstGeom prst="ellipse">
            <a:avLst/>
          </a:prstGeom>
        </p:spPr>
        <p:txBody>
          <a:bodyPr/>
          <a:lstStyle>
            <a:lvl1pPr marL="0" indent="0" algn="ctr">
              <a:buNone/>
              <a:defRPr sz="100"/>
            </a:lvl1pPr>
          </a:lstStyle>
          <a:p>
            <a:endParaRPr lang="en-US" dirty="0"/>
          </a:p>
        </p:txBody>
      </p:sp>
      <p:sp>
        <p:nvSpPr>
          <p:cNvPr id="15" name="Picture Placeholder 8">
            <a:extLst>
              <a:ext uri="{FF2B5EF4-FFF2-40B4-BE49-F238E27FC236}">
                <a16:creationId xmlns:a16="http://schemas.microsoft.com/office/drawing/2014/main" id="{46DD7D0E-56CB-410F-AD15-4FF51FEF0B1D}"/>
              </a:ext>
            </a:extLst>
          </p:cNvPr>
          <p:cNvSpPr>
            <a:spLocks noGrp="1"/>
          </p:cNvSpPr>
          <p:nvPr>
            <p:ph type="pic" sz="quarter" idx="19"/>
          </p:nvPr>
        </p:nvSpPr>
        <p:spPr>
          <a:xfrm>
            <a:off x="4601210" y="3877945"/>
            <a:ext cx="466090" cy="466090"/>
          </a:xfrm>
          <a:prstGeom prst="ellipse">
            <a:avLst/>
          </a:prstGeom>
        </p:spPr>
        <p:txBody>
          <a:bodyPr/>
          <a:lstStyle>
            <a:lvl1pPr marL="0" indent="0" algn="ctr">
              <a:buNone/>
              <a:defRPr sz="100"/>
            </a:lvl1pPr>
          </a:lstStyle>
          <a:p>
            <a:endParaRPr lang="en-US" dirty="0"/>
          </a:p>
        </p:txBody>
      </p:sp>
      <p:sp>
        <p:nvSpPr>
          <p:cNvPr id="16" name="Picture Placeholder 8">
            <a:extLst>
              <a:ext uri="{FF2B5EF4-FFF2-40B4-BE49-F238E27FC236}">
                <a16:creationId xmlns:a16="http://schemas.microsoft.com/office/drawing/2014/main" id="{0EDD61E1-0948-49D1-991F-0D7E40BBA5C1}"/>
              </a:ext>
            </a:extLst>
          </p:cNvPr>
          <p:cNvSpPr>
            <a:spLocks noGrp="1"/>
          </p:cNvSpPr>
          <p:nvPr>
            <p:ph type="pic" sz="quarter" idx="20"/>
          </p:nvPr>
        </p:nvSpPr>
        <p:spPr>
          <a:xfrm>
            <a:off x="3073400" y="2614295"/>
            <a:ext cx="1263650" cy="1263650"/>
          </a:xfrm>
          <a:prstGeom prst="ellipse">
            <a:avLst/>
          </a:prstGeom>
        </p:spPr>
        <p:txBody>
          <a:bodyPr/>
          <a:lstStyle>
            <a:lvl1pPr marL="0" indent="0" algn="ctr">
              <a:buNone/>
              <a:defRPr sz="800"/>
            </a:lvl1pPr>
          </a:lstStyle>
          <a:p>
            <a:endParaRPr lang="en-US" dirty="0"/>
          </a:p>
        </p:txBody>
      </p:sp>
      <p:sp>
        <p:nvSpPr>
          <p:cNvPr id="17" name="Picture Placeholder 8">
            <a:extLst>
              <a:ext uri="{FF2B5EF4-FFF2-40B4-BE49-F238E27FC236}">
                <a16:creationId xmlns:a16="http://schemas.microsoft.com/office/drawing/2014/main" id="{7675621D-699E-4270-A814-3A37CFAC306D}"/>
              </a:ext>
            </a:extLst>
          </p:cNvPr>
          <p:cNvSpPr>
            <a:spLocks noGrp="1"/>
          </p:cNvSpPr>
          <p:nvPr>
            <p:ph type="pic" sz="quarter" idx="21"/>
          </p:nvPr>
        </p:nvSpPr>
        <p:spPr>
          <a:xfrm>
            <a:off x="1690370" y="2158365"/>
            <a:ext cx="420370" cy="420370"/>
          </a:xfrm>
          <a:prstGeom prst="ellipse">
            <a:avLst/>
          </a:prstGeom>
        </p:spPr>
        <p:txBody>
          <a:bodyPr/>
          <a:lstStyle>
            <a:lvl1pPr marL="0" indent="0" algn="ctr">
              <a:buNone/>
              <a:defRPr sz="100"/>
            </a:lvl1pPr>
          </a:lstStyle>
          <a:p>
            <a:endParaRPr lang="en-US" dirty="0"/>
          </a:p>
        </p:txBody>
      </p:sp>
    </p:spTree>
    <p:extLst>
      <p:ext uri="{BB962C8B-B14F-4D97-AF65-F5344CB8AC3E}">
        <p14:creationId xmlns:p14="http://schemas.microsoft.com/office/powerpoint/2010/main" val="165150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28C92AE-8981-45B2-A82B-CA436A0EC8F8}"/>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2/24/2021</a:t>
            </a:fld>
            <a:endParaRPr lang="en-US"/>
          </a:p>
        </p:txBody>
      </p:sp>
      <p:sp>
        <p:nvSpPr>
          <p:cNvPr id="5" name="Footer Placeholder 4">
            <a:extLst>
              <a:ext uri="{FF2B5EF4-FFF2-40B4-BE49-F238E27FC236}">
                <a16:creationId xmlns:a16="http://schemas.microsoft.com/office/drawing/2014/main" id="{B569A7F8-CA5C-47C9-B9E2-EF5BE966D6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EA8A6B-BAE0-461A-A898-0652F34A159B}"/>
              </a:ext>
            </a:extLst>
          </p:cNvPr>
          <p:cNvSpPr>
            <a:spLocks noGrp="1"/>
          </p:cNvSpPr>
          <p:nvPr>
            <p:ph type="sldNum" sz="quarter" idx="12"/>
          </p:nvPr>
        </p:nvSpPr>
        <p:spPr>
          <a:xfrm>
            <a:off x="8610600" y="6356350"/>
            <a:ext cx="2743200" cy="365125"/>
          </a:xfrm>
          <a:prstGeom prst="rect">
            <a:avLst/>
          </a:prstGeom>
        </p:spPr>
        <p:txBody>
          <a:bodyPr/>
          <a:lstStyle/>
          <a:p>
            <a:fld id="{B1DC0A37-4417-4D92-ACF4-CB362CCBE5D2}" type="slidenum">
              <a:rPr lang="en-US" smtClean="0"/>
              <a:t>‹#›</a:t>
            </a:fld>
            <a:endParaRPr lang="en-US"/>
          </a:p>
        </p:txBody>
      </p:sp>
      <p:sp>
        <p:nvSpPr>
          <p:cNvPr id="28" name="Picture Placeholder 27">
            <a:extLst>
              <a:ext uri="{FF2B5EF4-FFF2-40B4-BE49-F238E27FC236}">
                <a16:creationId xmlns:a16="http://schemas.microsoft.com/office/drawing/2014/main" id="{A0EAFB50-F9FE-425D-B5A4-CAD975C9A2CE}"/>
              </a:ext>
            </a:extLst>
          </p:cNvPr>
          <p:cNvSpPr>
            <a:spLocks noGrp="1"/>
          </p:cNvSpPr>
          <p:nvPr>
            <p:ph type="pic" sz="quarter" idx="13"/>
          </p:nvPr>
        </p:nvSpPr>
        <p:spPr>
          <a:xfrm>
            <a:off x="6459365" y="703830"/>
            <a:ext cx="5035723" cy="5447169"/>
          </a:xfrm>
          <a:custGeom>
            <a:avLst/>
            <a:gdLst>
              <a:gd name="connsiteX0" fmla="*/ 1022196 w 5035723"/>
              <a:gd name="connsiteY0" fmla="*/ 0 h 5447169"/>
              <a:gd name="connsiteX1" fmla="*/ 5035723 w 5035723"/>
              <a:gd name="connsiteY1" fmla="*/ 0 h 5447169"/>
              <a:gd name="connsiteX2" fmla="*/ 5035723 w 5035723"/>
              <a:gd name="connsiteY2" fmla="*/ 5447169 h 5447169"/>
              <a:gd name="connsiteX3" fmla="*/ 1025082 w 5035723"/>
              <a:gd name="connsiteY3" fmla="*/ 5447169 h 5447169"/>
              <a:gd name="connsiteX4" fmla="*/ 947777 w 5035723"/>
              <a:gd name="connsiteY4" fmla="*/ 5362113 h 5447169"/>
              <a:gd name="connsiteX5" fmla="*/ 0 w 5035723"/>
              <a:gd name="connsiteY5" fmla="*/ 2721997 h 5447169"/>
              <a:gd name="connsiteX6" fmla="*/ 947777 w 5035723"/>
              <a:gd name="connsiteY6" fmla="*/ 81882 h 544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723" h="5447169">
                <a:moveTo>
                  <a:pt x="1022196" y="0"/>
                </a:moveTo>
                <a:lnTo>
                  <a:pt x="5035723" y="0"/>
                </a:lnTo>
                <a:lnTo>
                  <a:pt x="5035723" y="5447169"/>
                </a:lnTo>
                <a:lnTo>
                  <a:pt x="1025082" y="5447169"/>
                </a:lnTo>
                <a:lnTo>
                  <a:pt x="947777" y="5362113"/>
                </a:lnTo>
                <a:cubicBezTo>
                  <a:pt x="355681" y="4644658"/>
                  <a:pt x="0" y="3724865"/>
                  <a:pt x="0" y="2721997"/>
                </a:cubicBezTo>
                <a:cubicBezTo>
                  <a:pt x="0" y="1719130"/>
                  <a:pt x="355681" y="799336"/>
                  <a:pt x="947777" y="81882"/>
                </a:cubicBezTo>
                <a:close/>
              </a:path>
            </a:pathLst>
          </a:custGeom>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2528810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FA8A0E-199E-4F93-80AE-96540EF36921}"/>
              </a:ext>
            </a:extLst>
          </p:cNvPr>
          <p:cNvSpPr>
            <a:spLocks noGrp="1"/>
          </p:cNvSpPr>
          <p:nvPr>
            <p:ph type="pic" sz="quarter" idx="10"/>
          </p:nvPr>
        </p:nvSpPr>
        <p:spPr>
          <a:xfrm>
            <a:off x="8297068" y="704849"/>
            <a:ext cx="3186113" cy="5445919"/>
          </a:xfrm>
          <a:prstGeom prst="rect">
            <a:avLst/>
          </a:prstGeom>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392451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FB4F0-E528-428D-9D87-007D7520B124}"/>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2/24/2021</a:t>
            </a:fld>
            <a:endParaRPr lang="en-US"/>
          </a:p>
        </p:txBody>
      </p:sp>
      <p:sp>
        <p:nvSpPr>
          <p:cNvPr id="5" name="Footer Placeholder 4">
            <a:extLst>
              <a:ext uri="{FF2B5EF4-FFF2-40B4-BE49-F238E27FC236}">
                <a16:creationId xmlns:a16="http://schemas.microsoft.com/office/drawing/2014/main" id="{1CF69FCD-1112-4D38-B7C2-7F9753E01B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D59A6B-6F61-49E1-AB57-EE2138FEC8EA}"/>
              </a:ext>
            </a:extLst>
          </p:cNvPr>
          <p:cNvSpPr>
            <a:spLocks noGrp="1"/>
          </p:cNvSpPr>
          <p:nvPr>
            <p:ph type="sldNum" sz="quarter" idx="12"/>
          </p:nvPr>
        </p:nvSpPr>
        <p:spPr>
          <a:xfrm>
            <a:off x="8610600" y="6356350"/>
            <a:ext cx="2743200" cy="365125"/>
          </a:xfrm>
          <a:prstGeom prst="rect">
            <a:avLst/>
          </a:prstGeom>
        </p:spPr>
        <p:txBody>
          <a:bodyPr/>
          <a:lstStyle/>
          <a:p>
            <a:fld id="{B1DC0A37-4417-4D92-ACF4-CB362CCBE5D2}" type="slidenum">
              <a:rPr lang="en-US" smtClean="0"/>
              <a:t>‹#›</a:t>
            </a:fld>
            <a:endParaRPr lang="en-US"/>
          </a:p>
        </p:txBody>
      </p:sp>
      <p:sp>
        <p:nvSpPr>
          <p:cNvPr id="9" name="Picture Placeholder 8">
            <a:extLst>
              <a:ext uri="{FF2B5EF4-FFF2-40B4-BE49-F238E27FC236}">
                <a16:creationId xmlns:a16="http://schemas.microsoft.com/office/drawing/2014/main" id="{24EF5B96-4C8B-419C-B56E-CB192D100AD9}"/>
              </a:ext>
            </a:extLst>
          </p:cNvPr>
          <p:cNvSpPr>
            <a:spLocks noGrp="1"/>
          </p:cNvSpPr>
          <p:nvPr>
            <p:ph type="pic" sz="quarter" idx="13"/>
          </p:nvPr>
        </p:nvSpPr>
        <p:spPr>
          <a:xfrm>
            <a:off x="1363345" y="2316163"/>
            <a:ext cx="2165350" cy="2484437"/>
          </a:xfrm>
          <a:prstGeom prst="rect">
            <a:avLst/>
          </a:prstGeom>
        </p:spPr>
        <p:txBody>
          <a:bodyPr/>
          <a:lstStyle/>
          <a:p>
            <a:endParaRPr lang="en-US"/>
          </a:p>
        </p:txBody>
      </p:sp>
      <p:sp>
        <p:nvSpPr>
          <p:cNvPr id="10" name="Picture Placeholder 8">
            <a:extLst>
              <a:ext uri="{FF2B5EF4-FFF2-40B4-BE49-F238E27FC236}">
                <a16:creationId xmlns:a16="http://schemas.microsoft.com/office/drawing/2014/main" id="{BA6A5DD2-589F-4818-8FFC-626CCBF78C56}"/>
              </a:ext>
            </a:extLst>
          </p:cNvPr>
          <p:cNvSpPr>
            <a:spLocks noGrp="1"/>
          </p:cNvSpPr>
          <p:nvPr>
            <p:ph type="pic" sz="quarter" idx="14"/>
          </p:nvPr>
        </p:nvSpPr>
        <p:spPr>
          <a:xfrm>
            <a:off x="3786505" y="2316163"/>
            <a:ext cx="2165350" cy="2484437"/>
          </a:xfrm>
          <a:prstGeom prst="rect">
            <a:avLst/>
          </a:prstGeom>
        </p:spPr>
        <p:txBody>
          <a:bodyPr/>
          <a:lstStyle/>
          <a:p>
            <a:endParaRPr lang="en-US"/>
          </a:p>
        </p:txBody>
      </p:sp>
      <p:sp>
        <p:nvSpPr>
          <p:cNvPr id="11" name="Picture Placeholder 8">
            <a:extLst>
              <a:ext uri="{FF2B5EF4-FFF2-40B4-BE49-F238E27FC236}">
                <a16:creationId xmlns:a16="http://schemas.microsoft.com/office/drawing/2014/main" id="{08256EF0-1AE4-4A2C-833A-696429ED5411}"/>
              </a:ext>
            </a:extLst>
          </p:cNvPr>
          <p:cNvSpPr>
            <a:spLocks noGrp="1"/>
          </p:cNvSpPr>
          <p:nvPr>
            <p:ph type="pic" sz="quarter" idx="15"/>
          </p:nvPr>
        </p:nvSpPr>
        <p:spPr>
          <a:xfrm>
            <a:off x="6209665" y="2316163"/>
            <a:ext cx="2165350" cy="2484437"/>
          </a:xfrm>
          <a:prstGeom prst="rect">
            <a:avLst/>
          </a:prstGeom>
        </p:spPr>
        <p:txBody>
          <a:bodyPr/>
          <a:lstStyle/>
          <a:p>
            <a:endParaRPr lang="en-US"/>
          </a:p>
        </p:txBody>
      </p:sp>
      <p:sp>
        <p:nvSpPr>
          <p:cNvPr id="12" name="Picture Placeholder 8">
            <a:extLst>
              <a:ext uri="{FF2B5EF4-FFF2-40B4-BE49-F238E27FC236}">
                <a16:creationId xmlns:a16="http://schemas.microsoft.com/office/drawing/2014/main" id="{CC894DD2-2348-4450-881E-7E4EBC97BAF3}"/>
              </a:ext>
            </a:extLst>
          </p:cNvPr>
          <p:cNvSpPr>
            <a:spLocks noGrp="1"/>
          </p:cNvSpPr>
          <p:nvPr>
            <p:ph type="pic" sz="quarter" idx="16"/>
          </p:nvPr>
        </p:nvSpPr>
        <p:spPr>
          <a:xfrm>
            <a:off x="8632825" y="2316163"/>
            <a:ext cx="2165350" cy="2484437"/>
          </a:xfrm>
          <a:prstGeom prst="rect">
            <a:avLst/>
          </a:prstGeom>
        </p:spPr>
        <p:txBody>
          <a:bodyPr/>
          <a:lstStyle/>
          <a:p>
            <a:endParaRPr lang="en-US"/>
          </a:p>
        </p:txBody>
      </p:sp>
    </p:spTree>
    <p:extLst>
      <p:ext uri="{BB962C8B-B14F-4D97-AF65-F5344CB8AC3E}">
        <p14:creationId xmlns:p14="http://schemas.microsoft.com/office/powerpoint/2010/main" val="187522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D263564-0953-4622-A708-A434164778A1}"/>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2/24/2021</a:t>
            </a:fld>
            <a:endParaRPr lang="en-US"/>
          </a:p>
        </p:txBody>
      </p:sp>
      <p:sp>
        <p:nvSpPr>
          <p:cNvPr id="5" name="Footer Placeholder 4">
            <a:extLst>
              <a:ext uri="{FF2B5EF4-FFF2-40B4-BE49-F238E27FC236}">
                <a16:creationId xmlns:a16="http://schemas.microsoft.com/office/drawing/2014/main" id="{4FAA1B24-6C24-4CCD-B8C9-2C5D683094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2E890B-79AB-4C43-9662-155EEA93B145}"/>
              </a:ext>
            </a:extLst>
          </p:cNvPr>
          <p:cNvSpPr>
            <a:spLocks noGrp="1"/>
          </p:cNvSpPr>
          <p:nvPr>
            <p:ph type="sldNum" sz="quarter" idx="12"/>
          </p:nvPr>
        </p:nvSpPr>
        <p:spPr>
          <a:xfrm>
            <a:off x="8610600" y="6356350"/>
            <a:ext cx="2743200" cy="365125"/>
          </a:xfrm>
          <a:prstGeom prst="rect">
            <a:avLst/>
          </a:prstGeom>
        </p:spPr>
        <p:txBody>
          <a:bodyPr/>
          <a:lstStyle/>
          <a:p>
            <a:fld id="{B1DC0A37-4417-4D92-ACF4-CB362CCBE5D2}" type="slidenum">
              <a:rPr lang="en-US" smtClean="0"/>
              <a:t>‹#›</a:t>
            </a:fld>
            <a:endParaRPr lang="en-US"/>
          </a:p>
        </p:txBody>
      </p:sp>
      <p:sp>
        <p:nvSpPr>
          <p:cNvPr id="8" name="Picture Placeholder 7">
            <a:extLst>
              <a:ext uri="{FF2B5EF4-FFF2-40B4-BE49-F238E27FC236}">
                <a16:creationId xmlns:a16="http://schemas.microsoft.com/office/drawing/2014/main" id="{590C9ED6-4E1A-4812-A678-2159E90D4366}"/>
              </a:ext>
            </a:extLst>
          </p:cNvPr>
          <p:cNvSpPr>
            <a:spLocks noGrp="1"/>
          </p:cNvSpPr>
          <p:nvPr>
            <p:ph type="pic" sz="quarter" idx="13"/>
          </p:nvPr>
        </p:nvSpPr>
        <p:spPr>
          <a:xfrm>
            <a:off x="695326" y="693738"/>
            <a:ext cx="10796587" cy="5448300"/>
          </a:xfrm>
          <a:prstGeom prst="rect">
            <a:avLst/>
          </a:prstGeom>
        </p:spPr>
        <p:txBody>
          <a:bodyPr/>
          <a:lstStyle>
            <a:lvl1pPr marL="0" indent="0" algn="ctr">
              <a:buNone/>
              <a:defRPr sz="2000"/>
            </a:lvl1pPr>
          </a:lstStyle>
          <a:p>
            <a:endParaRPr lang="en-US" dirty="0"/>
          </a:p>
        </p:txBody>
      </p:sp>
    </p:spTree>
    <p:extLst>
      <p:ext uri="{BB962C8B-B14F-4D97-AF65-F5344CB8AC3E}">
        <p14:creationId xmlns:p14="http://schemas.microsoft.com/office/powerpoint/2010/main" val="400958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386E6C6-6E94-4622-AF50-AB9F71EA7DAB}"/>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2/24/2021</a:t>
            </a:fld>
            <a:endParaRPr lang="en-US"/>
          </a:p>
        </p:txBody>
      </p:sp>
      <p:sp>
        <p:nvSpPr>
          <p:cNvPr id="6" name="Footer Placeholder 5">
            <a:extLst>
              <a:ext uri="{FF2B5EF4-FFF2-40B4-BE49-F238E27FC236}">
                <a16:creationId xmlns:a16="http://schemas.microsoft.com/office/drawing/2014/main" id="{C3B91208-1C8E-44E6-814A-8B581A2676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474F45-C75A-4F69-B7AA-0A9BCF669308}"/>
              </a:ext>
            </a:extLst>
          </p:cNvPr>
          <p:cNvSpPr>
            <a:spLocks noGrp="1"/>
          </p:cNvSpPr>
          <p:nvPr>
            <p:ph type="sldNum" sz="quarter" idx="12"/>
          </p:nvPr>
        </p:nvSpPr>
        <p:spPr>
          <a:xfrm>
            <a:off x="8610600" y="6356350"/>
            <a:ext cx="2743200" cy="365125"/>
          </a:xfrm>
          <a:prstGeom prst="rect">
            <a:avLst/>
          </a:prstGeom>
        </p:spPr>
        <p:txBody>
          <a:bodyPr/>
          <a:lstStyle/>
          <a:p>
            <a:fld id="{B1DC0A37-4417-4D92-ACF4-CB362CCBE5D2}" type="slidenum">
              <a:rPr lang="en-US" smtClean="0"/>
              <a:t>‹#›</a:t>
            </a:fld>
            <a:endParaRPr lang="en-US"/>
          </a:p>
        </p:txBody>
      </p:sp>
      <p:sp>
        <p:nvSpPr>
          <p:cNvPr id="10" name="Media Placeholder 9">
            <a:extLst>
              <a:ext uri="{FF2B5EF4-FFF2-40B4-BE49-F238E27FC236}">
                <a16:creationId xmlns:a16="http://schemas.microsoft.com/office/drawing/2014/main" id="{727675AA-B358-48FA-B1C1-5B98B47443DB}"/>
              </a:ext>
            </a:extLst>
          </p:cNvPr>
          <p:cNvSpPr>
            <a:spLocks noGrp="1"/>
          </p:cNvSpPr>
          <p:nvPr>
            <p:ph type="media" sz="quarter" idx="13"/>
          </p:nvPr>
        </p:nvSpPr>
        <p:spPr>
          <a:xfrm>
            <a:off x="6096000" y="2170706"/>
            <a:ext cx="4648200" cy="2610844"/>
          </a:xfrm>
          <a:prstGeom prst="rect">
            <a:avLst/>
          </a:prstGeom>
        </p:spPr>
        <p:txBody>
          <a:bodyPr/>
          <a:lstStyle>
            <a:lvl1pPr marL="0" indent="0" algn="ctr">
              <a:buNone/>
              <a:defRPr sz="1200"/>
            </a:lvl1pPr>
          </a:lstStyle>
          <a:p>
            <a:endParaRPr lang="en-US" dirty="0"/>
          </a:p>
        </p:txBody>
      </p:sp>
    </p:spTree>
    <p:extLst>
      <p:ext uri="{BB962C8B-B14F-4D97-AF65-F5344CB8AC3E}">
        <p14:creationId xmlns:p14="http://schemas.microsoft.com/office/powerpoint/2010/main" val="144556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14F555C4-27F7-467A-9AF6-630F6B00B9E0}"/>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2/24/2021</a:t>
            </a:fld>
            <a:endParaRPr lang="en-US"/>
          </a:p>
        </p:txBody>
      </p:sp>
      <p:sp>
        <p:nvSpPr>
          <p:cNvPr id="8" name="Footer Placeholder 7">
            <a:extLst>
              <a:ext uri="{FF2B5EF4-FFF2-40B4-BE49-F238E27FC236}">
                <a16:creationId xmlns:a16="http://schemas.microsoft.com/office/drawing/2014/main" id="{DFA1C95A-1709-4B29-9F29-E98007CA5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7739E94-CC89-4EA9-A8FA-64E628F26AD3}"/>
              </a:ext>
            </a:extLst>
          </p:cNvPr>
          <p:cNvSpPr>
            <a:spLocks noGrp="1"/>
          </p:cNvSpPr>
          <p:nvPr>
            <p:ph type="sldNum" sz="quarter" idx="12"/>
          </p:nvPr>
        </p:nvSpPr>
        <p:spPr>
          <a:xfrm>
            <a:off x="8610600" y="6356350"/>
            <a:ext cx="2743200" cy="365125"/>
          </a:xfrm>
          <a:prstGeom prst="rect">
            <a:avLst/>
          </a:prstGeom>
        </p:spPr>
        <p:txBody>
          <a:bodyPr/>
          <a:lstStyle/>
          <a:p>
            <a:fld id="{B1DC0A37-4417-4D92-ACF4-CB362CCBE5D2}" type="slidenum">
              <a:rPr lang="en-US" smtClean="0"/>
              <a:t>‹#›</a:t>
            </a:fld>
            <a:endParaRPr lang="en-US"/>
          </a:p>
        </p:txBody>
      </p:sp>
      <p:sp>
        <p:nvSpPr>
          <p:cNvPr id="12" name="Picture Placeholder 11">
            <a:extLst>
              <a:ext uri="{FF2B5EF4-FFF2-40B4-BE49-F238E27FC236}">
                <a16:creationId xmlns:a16="http://schemas.microsoft.com/office/drawing/2014/main" id="{29C241C9-AB3E-447C-B7F1-89C740012F60}"/>
              </a:ext>
            </a:extLst>
          </p:cNvPr>
          <p:cNvSpPr>
            <a:spLocks noGrp="1"/>
          </p:cNvSpPr>
          <p:nvPr>
            <p:ph type="pic" sz="quarter" idx="13"/>
          </p:nvPr>
        </p:nvSpPr>
        <p:spPr>
          <a:xfrm>
            <a:off x="708024" y="2489200"/>
            <a:ext cx="10774363" cy="2470150"/>
          </a:xfrm>
          <a:prstGeom prst="rect">
            <a:avLst/>
          </a:prstGeom>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249955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1FFA8F3-FA82-40D0-B744-5E2C4DDDE8C8}"/>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2/24/2021</a:t>
            </a:fld>
            <a:endParaRPr lang="en-US"/>
          </a:p>
        </p:txBody>
      </p:sp>
      <p:sp>
        <p:nvSpPr>
          <p:cNvPr id="4" name="Footer Placeholder 3">
            <a:extLst>
              <a:ext uri="{FF2B5EF4-FFF2-40B4-BE49-F238E27FC236}">
                <a16:creationId xmlns:a16="http://schemas.microsoft.com/office/drawing/2014/main" id="{9EDB8BA8-6BC4-4015-A959-9EF1184B3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49B9215-58F5-4237-86EC-D3DCA521B63E}"/>
              </a:ext>
            </a:extLst>
          </p:cNvPr>
          <p:cNvSpPr>
            <a:spLocks noGrp="1"/>
          </p:cNvSpPr>
          <p:nvPr>
            <p:ph type="sldNum" sz="quarter" idx="12"/>
          </p:nvPr>
        </p:nvSpPr>
        <p:spPr>
          <a:xfrm>
            <a:off x="8610600" y="6356350"/>
            <a:ext cx="2743200" cy="365125"/>
          </a:xfrm>
          <a:prstGeom prst="rect">
            <a:avLst/>
          </a:prstGeom>
        </p:spPr>
        <p:txBody>
          <a:bodyPr/>
          <a:lstStyle/>
          <a:p>
            <a:fld id="{B1DC0A37-4417-4D92-ACF4-CB362CCBE5D2}" type="slidenum">
              <a:rPr lang="en-US" smtClean="0"/>
              <a:t>‹#›</a:t>
            </a:fld>
            <a:endParaRPr lang="en-US"/>
          </a:p>
        </p:txBody>
      </p:sp>
      <p:sp>
        <p:nvSpPr>
          <p:cNvPr id="19" name="Picture Placeholder 18">
            <a:extLst>
              <a:ext uri="{FF2B5EF4-FFF2-40B4-BE49-F238E27FC236}">
                <a16:creationId xmlns:a16="http://schemas.microsoft.com/office/drawing/2014/main" id="{117FD824-9088-47CD-BCA0-B1F4EDDBCF3C}"/>
              </a:ext>
            </a:extLst>
          </p:cNvPr>
          <p:cNvSpPr>
            <a:spLocks noGrp="1"/>
          </p:cNvSpPr>
          <p:nvPr>
            <p:ph type="pic" sz="quarter" idx="18"/>
          </p:nvPr>
        </p:nvSpPr>
        <p:spPr>
          <a:xfrm>
            <a:off x="5967472" y="708473"/>
            <a:ext cx="5523024" cy="5439915"/>
          </a:xfrm>
          <a:custGeom>
            <a:avLst/>
            <a:gdLst>
              <a:gd name="connsiteX0" fmla="*/ 0 w 5523024"/>
              <a:gd name="connsiteY0" fmla="*/ 373567 h 5439915"/>
              <a:gd name="connsiteX1" fmla="*/ 863639 w 5523024"/>
              <a:gd name="connsiteY1" fmla="*/ 373567 h 5439915"/>
              <a:gd name="connsiteX2" fmla="*/ 863639 w 5523024"/>
              <a:gd name="connsiteY2" fmla="*/ 5439915 h 5439915"/>
              <a:gd name="connsiteX3" fmla="*/ 0 w 5523024"/>
              <a:gd name="connsiteY3" fmla="*/ 5439915 h 5439915"/>
              <a:gd name="connsiteX4" fmla="*/ 1863754 w 5523024"/>
              <a:gd name="connsiteY4" fmla="*/ 373566 h 5439915"/>
              <a:gd name="connsiteX5" fmla="*/ 2727393 w 5523024"/>
              <a:gd name="connsiteY5" fmla="*/ 373566 h 5439915"/>
              <a:gd name="connsiteX6" fmla="*/ 2727393 w 5523024"/>
              <a:gd name="connsiteY6" fmla="*/ 5439915 h 5439915"/>
              <a:gd name="connsiteX7" fmla="*/ 1863754 w 5523024"/>
              <a:gd name="connsiteY7" fmla="*/ 5439915 h 5439915"/>
              <a:gd name="connsiteX8" fmla="*/ 2795631 w 5523024"/>
              <a:gd name="connsiteY8" fmla="*/ 221167 h 5439915"/>
              <a:gd name="connsiteX9" fmla="*/ 3659270 w 5523024"/>
              <a:gd name="connsiteY9" fmla="*/ 221167 h 5439915"/>
              <a:gd name="connsiteX10" fmla="*/ 3659270 w 5523024"/>
              <a:gd name="connsiteY10" fmla="*/ 5439915 h 5439915"/>
              <a:gd name="connsiteX11" fmla="*/ 2795631 w 5523024"/>
              <a:gd name="connsiteY11" fmla="*/ 5439915 h 5439915"/>
              <a:gd name="connsiteX12" fmla="*/ 4659385 w 5523024"/>
              <a:gd name="connsiteY12" fmla="*/ 221167 h 5439915"/>
              <a:gd name="connsiteX13" fmla="*/ 5523024 w 5523024"/>
              <a:gd name="connsiteY13" fmla="*/ 221167 h 5439915"/>
              <a:gd name="connsiteX14" fmla="*/ 5523024 w 5523024"/>
              <a:gd name="connsiteY14" fmla="*/ 5439915 h 5439915"/>
              <a:gd name="connsiteX15" fmla="*/ 4659385 w 5523024"/>
              <a:gd name="connsiteY15" fmla="*/ 5439915 h 5439915"/>
              <a:gd name="connsiteX16" fmla="*/ 931877 w 5523024"/>
              <a:gd name="connsiteY16" fmla="*/ 0 h 5439915"/>
              <a:gd name="connsiteX17" fmla="*/ 1795516 w 5523024"/>
              <a:gd name="connsiteY17" fmla="*/ 0 h 5439915"/>
              <a:gd name="connsiteX18" fmla="*/ 1795516 w 5523024"/>
              <a:gd name="connsiteY18" fmla="*/ 5066349 h 5439915"/>
              <a:gd name="connsiteX19" fmla="*/ 931877 w 5523024"/>
              <a:gd name="connsiteY19" fmla="*/ 5066349 h 5439915"/>
              <a:gd name="connsiteX20" fmla="*/ 3727508 w 5523024"/>
              <a:gd name="connsiteY20" fmla="*/ 0 h 5439915"/>
              <a:gd name="connsiteX21" fmla="*/ 4591147 w 5523024"/>
              <a:gd name="connsiteY21" fmla="*/ 0 h 5439915"/>
              <a:gd name="connsiteX22" fmla="*/ 4591147 w 5523024"/>
              <a:gd name="connsiteY22" fmla="*/ 5066349 h 5439915"/>
              <a:gd name="connsiteX23" fmla="*/ 3727508 w 5523024"/>
              <a:gd name="connsiteY23" fmla="*/ 5066349 h 543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3024" h="5439915">
                <a:moveTo>
                  <a:pt x="0" y="373567"/>
                </a:moveTo>
                <a:lnTo>
                  <a:pt x="863639" y="373567"/>
                </a:lnTo>
                <a:lnTo>
                  <a:pt x="863639" y="5439915"/>
                </a:lnTo>
                <a:lnTo>
                  <a:pt x="0" y="5439915"/>
                </a:lnTo>
                <a:close/>
                <a:moveTo>
                  <a:pt x="1863754" y="373566"/>
                </a:moveTo>
                <a:lnTo>
                  <a:pt x="2727393" y="373566"/>
                </a:lnTo>
                <a:lnTo>
                  <a:pt x="2727393" y="5439915"/>
                </a:lnTo>
                <a:lnTo>
                  <a:pt x="1863754" y="5439915"/>
                </a:lnTo>
                <a:close/>
                <a:moveTo>
                  <a:pt x="2795631" y="221167"/>
                </a:moveTo>
                <a:lnTo>
                  <a:pt x="3659270" y="221167"/>
                </a:lnTo>
                <a:lnTo>
                  <a:pt x="3659270" y="5439915"/>
                </a:lnTo>
                <a:lnTo>
                  <a:pt x="2795631" y="5439915"/>
                </a:lnTo>
                <a:close/>
                <a:moveTo>
                  <a:pt x="4659385" y="221167"/>
                </a:moveTo>
                <a:lnTo>
                  <a:pt x="5523024" y="221167"/>
                </a:lnTo>
                <a:lnTo>
                  <a:pt x="5523024" y="5439915"/>
                </a:lnTo>
                <a:lnTo>
                  <a:pt x="4659385" y="5439915"/>
                </a:lnTo>
                <a:close/>
                <a:moveTo>
                  <a:pt x="931877" y="0"/>
                </a:moveTo>
                <a:lnTo>
                  <a:pt x="1795516" y="0"/>
                </a:lnTo>
                <a:lnTo>
                  <a:pt x="1795516" y="5066349"/>
                </a:lnTo>
                <a:lnTo>
                  <a:pt x="931877" y="5066349"/>
                </a:lnTo>
                <a:close/>
                <a:moveTo>
                  <a:pt x="3727508" y="0"/>
                </a:moveTo>
                <a:lnTo>
                  <a:pt x="4591147" y="0"/>
                </a:lnTo>
                <a:lnTo>
                  <a:pt x="4591147" y="5066349"/>
                </a:lnTo>
                <a:lnTo>
                  <a:pt x="3727508" y="5066349"/>
                </a:lnTo>
                <a:close/>
              </a:path>
            </a:pathLst>
          </a:custGeom>
        </p:spPr>
        <p:txBody>
          <a:bodyPr wrap="square">
            <a:noAutofit/>
          </a:bodyPr>
          <a:lstStyle>
            <a:lvl1pPr>
              <a:defRPr sz="1200"/>
            </a:lvl1pPr>
          </a:lstStyle>
          <a:p>
            <a:endParaRPr lang="en-US" dirty="0"/>
          </a:p>
        </p:txBody>
      </p:sp>
      <p:sp>
        <p:nvSpPr>
          <p:cNvPr id="18" name="Text Placeholder 17">
            <a:extLst>
              <a:ext uri="{FF2B5EF4-FFF2-40B4-BE49-F238E27FC236}">
                <a16:creationId xmlns:a16="http://schemas.microsoft.com/office/drawing/2014/main" id="{9659E25B-AC41-4220-B7EB-4171260D110F}"/>
              </a:ext>
            </a:extLst>
          </p:cNvPr>
          <p:cNvSpPr>
            <a:spLocks noGrp="1"/>
          </p:cNvSpPr>
          <p:nvPr>
            <p:ph type="body" sz="quarter" idx="19" hasCustomPrompt="1"/>
          </p:nvPr>
        </p:nvSpPr>
        <p:spPr>
          <a:xfrm>
            <a:off x="1234440" y="1311966"/>
            <a:ext cx="4114800" cy="1317597"/>
          </a:xfrm>
          <a:prstGeom prst="rect">
            <a:avLst/>
          </a:prstGeom>
        </p:spPr>
        <p:txBody>
          <a:bodyPr/>
          <a:lstStyle>
            <a:lvl1pPr marL="0" indent="0" algn="r">
              <a:buNone/>
              <a:defRPr sz="4000" b="1">
                <a:solidFill>
                  <a:schemeClr val="bg2">
                    <a:lumMod val="25000"/>
                  </a:schemeClr>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74436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860B9-12F7-48F6-B828-46F31879C315}"/>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2/24/2021</a:t>
            </a:fld>
            <a:endParaRPr lang="en-US"/>
          </a:p>
        </p:txBody>
      </p:sp>
      <p:sp>
        <p:nvSpPr>
          <p:cNvPr id="3" name="Footer Placeholder 2">
            <a:extLst>
              <a:ext uri="{FF2B5EF4-FFF2-40B4-BE49-F238E27FC236}">
                <a16:creationId xmlns:a16="http://schemas.microsoft.com/office/drawing/2014/main" id="{64B30C79-6282-4A98-B155-3483B56D47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2562DD2-3853-45D2-B2FE-FE6EF9F86C0A}"/>
              </a:ext>
            </a:extLst>
          </p:cNvPr>
          <p:cNvSpPr>
            <a:spLocks noGrp="1"/>
          </p:cNvSpPr>
          <p:nvPr>
            <p:ph type="sldNum" sz="quarter" idx="12"/>
          </p:nvPr>
        </p:nvSpPr>
        <p:spPr>
          <a:xfrm>
            <a:off x="8610600" y="6356350"/>
            <a:ext cx="2743200" cy="365125"/>
          </a:xfrm>
          <a:prstGeom prst="rect">
            <a:avLst/>
          </a:prstGeom>
        </p:spPr>
        <p:txBody>
          <a:bodyPr/>
          <a:lstStyle/>
          <a:p>
            <a:fld id="{B1DC0A37-4417-4D92-ACF4-CB362CCBE5D2}" type="slidenum">
              <a:rPr lang="en-US" smtClean="0"/>
              <a:t>‹#›</a:t>
            </a:fld>
            <a:endParaRPr lang="en-US"/>
          </a:p>
        </p:txBody>
      </p:sp>
    </p:spTree>
    <p:extLst>
      <p:ext uri="{BB962C8B-B14F-4D97-AF65-F5344CB8AC3E}">
        <p14:creationId xmlns:p14="http://schemas.microsoft.com/office/powerpoint/2010/main" val="262921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5F2F400-9E5F-4582-A7D1-E4F7E09C175B}"/>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2/24/2021</a:t>
            </a:fld>
            <a:endParaRPr lang="en-US"/>
          </a:p>
        </p:txBody>
      </p:sp>
      <p:sp>
        <p:nvSpPr>
          <p:cNvPr id="6" name="Footer Placeholder 5">
            <a:extLst>
              <a:ext uri="{FF2B5EF4-FFF2-40B4-BE49-F238E27FC236}">
                <a16:creationId xmlns:a16="http://schemas.microsoft.com/office/drawing/2014/main" id="{0D5DF9C8-6927-41D9-BE4B-36351B002A4B}"/>
              </a:ext>
            </a:extLst>
          </p:cNvPr>
          <p:cNvSpPr>
            <a:spLocks noGrp="1"/>
          </p:cNvSpPr>
          <p:nvPr>
            <p:ph type="ftr" sz="quarter" idx="11"/>
          </p:nvPr>
        </p:nvSpPr>
        <p:spPr>
          <a:xfrm>
            <a:off x="4038600" y="6356350"/>
            <a:ext cx="228962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1DC5920-40A0-48F2-811D-C0761FD18232}"/>
              </a:ext>
            </a:extLst>
          </p:cNvPr>
          <p:cNvSpPr>
            <a:spLocks noGrp="1"/>
          </p:cNvSpPr>
          <p:nvPr>
            <p:ph type="sldNum" sz="quarter" idx="12"/>
          </p:nvPr>
        </p:nvSpPr>
        <p:spPr>
          <a:xfrm>
            <a:off x="11553368" y="6356350"/>
            <a:ext cx="555171" cy="365125"/>
          </a:xfrm>
          <a:prstGeom prst="rect">
            <a:avLst/>
          </a:prstGeom>
        </p:spPr>
        <p:txBody>
          <a:bodyPr/>
          <a:lstStyle/>
          <a:p>
            <a:fld id="{B1DC0A37-4417-4D92-ACF4-CB362CCBE5D2}" type="slidenum">
              <a:rPr lang="en-US" smtClean="0"/>
              <a:t>‹#›</a:t>
            </a:fld>
            <a:endParaRPr lang="en-US"/>
          </a:p>
        </p:txBody>
      </p:sp>
      <p:sp>
        <p:nvSpPr>
          <p:cNvPr id="11" name="Picture Placeholder 9">
            <a:extLst>
              <a:ext uri="{FF2B5EF4-FFF2-40B4-BE49-F238E27FC236}">
                <a16:creationId xmlns:a16="http://schemas.microsoft.com/office/drawing/2014/main" id="{98A3D746-68AF-4D14-93D1-5CC4B1854F44}"/>
              </a:ext>
            </a:extLst>
          </p:cNvPr>
          <p:cNvSpPr>
            <a:spLocks noGrp="1"/>
          </p:cNvSpPr>
          <p:nvPr>
            <p:ph type="pic" sz="quarter" idx="14"/>
          </p:nvPr>
        </p:nvSpPr>
        <p:spPr>
          <a:xfrm>
            <a:off x="6923372" y="-815154"/>
            <a:ext cx="1797782" cy="1799726"/>
          </a:xfrm>
          <a:prstGeom prst="ellipse">
            <a:avLst/>
          </a:prstGeom>
        </p:spPr>
        <p:txBody>
          <a:bodyPr/>
          <a:lstStyle>
            <a:lvl1pPr marL="0" indent="0" algn="ctr">
              <a:buNone/>
              <a:defRPr sz="1400"/>
            </a:lvl1pPr>
          </a:lstStyle>
          <a:p>
            <a:endParaRPr lang="en-US" dirty="0"/>
          </a:p>
        </p:txBody>
      </p:sp>
      <p:sp>
        <p:nvSpPr>
          <p:cNvPr id="12" name="Picture Placeholder 9">
            <a:extLst>
              <a:ext uri="{FF2B5EF4-FFF2-40B4-BE49-F238E27FC236}">
                <a16:creationId xmlns:a16="http://schemas.microsoft.com/office/drawing/2014/main" id="{6CCCCBC0-1866-4FE8-B263-52676651F5CF}"/>
              </a:ext>
            </a:extLst>
          </p:cNvPr>
          <p:cNvSpPr>
            <a:spLocks noGrp="1"/>
          </p:cNvSpPr>
          <p:nvPr>
            <p:ph type="pic" sz="quarter" idx="15"/>
          </p:nvPr>
        </p:nvSpPr>
        <p:spPr>
          <a:xfrm>
            <a:off x="6923372" y="1275393"/>
            <a:ext cx="1797782" cy="1799726"/>
          </a:xfrm>
          <a:prstGeom prst="ellipse">
            <a:avLst/>
          </a:prstGeom>
        </p:spPr>
        <p:txBody>
          <a:bodyPr/>
          <a:lstStyle>
            <a:lvl1pPr marL="0" indent="0" algn="ctr">
              <a:buNone/>
              <a:defRPr sz="1400"/>
            </a:lvl1pPr>
          </a:lstStyle>
          <a:p>
            <a:endParaRPr lang="en-US" dirty="0"/>
          </a:p>
        </p:txBody>
      </p:sp>
      <p:sp>
        <p:nvSpPr>
          <p:cNvPr id="13" name="Picture Placeholder 9">
            <a:extLst>
              <a:ext uri="{FF2B5EF4-FFF2-40B4-BE49-F238E27FC236}">
                <a16:creationId xmlns:a16="http://schemas.microsoft.com/office/drawing/2014/main" id="{66D321B2-47AC-48CA-A41B-895BA90C057D}"/>
              </a:ext>
            </a:extLst>
          </p:cNvPr>
          <p:cNvSpPr>
            <a:spLocks noGrp="1"/>
          </p:cNvSpPr>
          <p:nvPr>
            <p:ph type="pic" sz="quarter" idx="16"/>
          </p:nvPr>
        </p:nvSpPr>
        <p:spPr>
          <a:xfrm>
            <a:off x="6923372" y="3365940"/>
            <a:ext cx="1797782" cy="1799726"/>
          </a:xfrm>
          <a:prstGeom prst="ellipse">
            <a:avLst/>
          </a:prstGeom>
        </p:spPr>
        <p:txBody>
          <a:bodyPr/>
          <a:lstStyle>
            <a:lvl1pPr marL="0" indent="0" algn="ctr">
              <a:buNone/>
              <a:defRPr sz="1400"/>
            </a:lvl1pPr>
          </a:lstStyle>
          <a:p>
            <a:endParaRPr lang="en-US" dirty="0"/>
          </a:p>
        </p:txBody>
      </p:sp>
      <p:sp>
        <p:nvSpPr>
          <p:cNvPr id="14" name="Picture Placeholder 9">
            <a:extLst>
              <a:ext uri="{FF2B5EF4-FFF2-40B4-BE49-F238E27FC236}">
                <a16:creationId xmlns:a16="http://schemas.microsoft.com/office/drawing/2014/main" id="{DD06B7E9-BC44-47F4-A75B-8334E2FD52FC}"/>
              </a:ext>
            </a:extLst>
          </p:cNvPr>
          <p:cNvSpPr>
            <a:spLocks noGrp="1"/>
          </p:cNvSpPr>
          <p:nvPr>
            <p:ph type="pic" sz="quarter" idx="17"/>
          </p:nvPr>
        </p:nvSpPr>
        <p:spPr>
          <a:xfrm>
            <a:off x="6923372" y="5456487"/>
            <a:ext cx="1797782" cy="1799726"/>
          </a:xfrm>
          <a:prstGeom prst="ellipse">
            <a:avLst/>
          </a:prstGeom>
        </p:spPr>
        <p:txBody>
          <a:bodyPr/>
          <a:lstStyle>
            <a:lvl1pPr marL="0" indent="0" algn="ctr">
              <a:buNone/>
              <a:defRPr sz="1400"/>
            </a:lvl1pPr>
          </a:lstStyle>
          <a:p>
            <a:endParaRPr lang="en-US" dirty="0"/>
          </a:p>
        </p:txBody>
      </p:sp>
      <p:sp>
        <p:nvSpPr>
          <p:cNvPr id="17" name="Picture Placeholder 9">
            <a:extLst>
              <a:ext uri="{FF2B5EF4-FFF2-40B4-BE49-F238E27FC236}">
                <a16:creationId xmlns:a16="http://schemas.microsoft.com/office/drawing/2014/main" id="{1EE47DD6-AC01-432C-831F-77586BCC3BBA}"/>
              </a:ext>
            </a:extLst>
          </p:cNvPr>
          <p:cNvSpPr>
            <a:spLocks noGrp="1"/>
          </p:cNvSpPr>
          <p:nvPr>
            <p:ph type="pic" sz="quarter" idx="20"/>
          </p:nvPr>
        </p:nvSpPr>
        <p:spPr>
          <a:xfrm>
            <a:off x="8978482" y="4428556"/>
            <a:ext cx="1797782" cy="1799726"/>
          </a:xfrm>
          <a:prstGeom prst="ellipse">
            <a:avLst/>
          </a:prstGeom>
        </p:spPr>
        <p:txBody>
          <a:bodyPr/>
          <a:lstStyle>
            <a:lvl1pPr marL="0" indent="0" algn="ctr">
              <a:buNone/>
              <a:defRPr sz="1400"/>
            </a:lvl1pPr>
          </a:lstStyle>
          <a:p>
            <a:endParaRPr lang="en-US" dirty="0"/>
          </a:p>
        </p:txBody>
      </p:sp>
      <p:sp>
        <p:nvSpPr>
          <p:cNvPr id="22" name="Picture Placeholder 9">
            <a:extLst>
              <a:ext uri="{FF2B5EF4-FFF2-40B4-BE49-F238E27FC236}">
                <a16:creationId xmlns:a16="http://schemas.microsoft.com/office/drawing/2014/main" id="{59FAF888-D431-4CC6-9CBB-1514477596E1}"/>
              </a:ext>
            </a:extLst>
          </p:cNvPr>
          <p:cNvSpPr>
            <a:spLocks noGrp="1"/>
          </p:cNvSpPr>
          <p:nvPr>
            <p:ph type="pic" sz="quarter" idx="25"/>
          </p:nvPr>
        </p:nvSpPr>
        <p:spPr>
          <a:xfrm>
            <a:off x="8978482" y="2338009"/>
            <a:ext cx="1797782" cy="1799726"/>
          </a:xfrm>
          <a:prstGeom prst="ellipse">
            <a:avLst/>
          </a:prstGeom>
        </p:spPr>
        <p:txBody>
          <a:bodyPr/>
          <a:lstStyle>
            <a:lvl1pPr marL="0" indent="0" algn="ctr">
              <a:buNone/>
              <a:defRPr sz="1400"/>
            </a:lvl1pPr>
          </a:lstStyle>
          <a:p>
            <a:endParaRPr lang="en-US" dirty="0"/>
          </a:p>
        </p:txBody>
      </p:sp>
      <p:sp>
        <p:nvSpPr>
          <p:cNvPr id="23" name="Picture Placeholder 9">
            <a:extLst>
              <a:ext uri="{FF2B5EF4-FFF2-40B4-BE49-F238E27FC236}">
                <a16:creationId xmlns:a16="http://schemas.microsoft.com/office/drawing/2014/main" id="{0478865B-212C-4302-A6B0-F235E543759A}"/>
              </a:ext>
            </a:extLst>
          </p:cNvPr>
          <p:cNvSpPr>
            <a:spLocks noGrp="1"/>
          </p:cNvSpPr>
          <p:nvPr>
            <p:ph type="pic" sz="quarter" idx="26"/>
          </p:nvPr>
        </p:nvSpPr>
        <p:spPr>
          <a:xfrm>
            <a:off x="8978482" y="247462"/>
            <a:ext cx="1797782" cy="1799726"/>
          </a:xfrm>
          <a:prstGeom prst="ellipse">
            <a:avLst/>
          </a:prstGeom>
        </p:spPr>
        <p:txBody>
          <a:bodyPr/>
          <a:lstStyle>
            <a:lvl1pPr marL="0" indent="0" algn="ctr">
              <a:buNone/>
              <a:defRPr sz="1400"/>
            </a:lvl1pPr>
          </a:lstStyle>
          <a:p>
            <a:endParaRPr lang="en-US" dirty="0"/>
          </a:p>
        </p:txBody>
      </p:sp>
    </p:spTree>
    <p:extLst>
      <p:ext uri="{BB962C8B-B14F-4D97-AF65-F5344CB8AC3E}">
        <p14:creationId xmlns:p14="http://schemas.microsoft.com/office/powerpoint/2010/main" val="244440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C44E1E4-126D-48C8-B652-245BC93D7F94}"/>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2/24/2021</a:t>
            </a:fld>
            <a:endParaRPr lang="en-US"/>
          </a:p>
        </p:txBody>
      </p:sp>
      <p:sp>
        <p:nvSpPr>
          <p:cNvPr id="6" name="Footer Placeholder 5">
            <a:extLst>
              <a:ext uri="{FF2B5EF4-FFF2-40B4-BE49-F238E27FC236}">
                <a16:creationId xmlns:a16="http://schemas.microsoft.com/office/drawing/2014/main" id="{DCE8E7B6-1D5D-4DFE-BFB8-08F12C7787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714FEF-A5E7-483F-AFB4-D741EB93703C}"/>
              </a:ext>
            </a:extLst>
          </p:cNvPr>
          <p:cNvSpPr>
            <a:spLocks noGrp="1"/>
          </p:cNvSpPr>
          <p:nvPr>
            <p:ph type="sldNum" sz="quarter" idx="12"/>
          </p:nvPr>
        </p:nvSpPr>
        <p:spPr>
          <a:xfrm>
            <a:off x="8610600" y="6356350"/>
            <a:ext cx="2743200" cy="365125"/>
          </a:xfrm>
          <a:prstGeom prst="rect">
            <a:avLst/>
          </a:prstGeom>
        </p:spPr>
        <p:txBody>
          <a:bodyPr/>
          <a:lstStyle/>
          <a:p>
            <a:fld id="{B1DC0A37-4417-4D92-ACF4-CB362CCBE5D2}" type="slidenum">
              <a:rPr lang="en-US" smtClean="0"/>
              <a:t>‹#›</a:t>
            </a:fld>
            <a:endParaRPr lang="en-US"/>
          </a:p>
        </p:txBody>
      </p:sp>
      <p:sp>
        <p:nvSpPr>
          <p:cNvPr id="9" name="Picture Placeholder 8">
            <a:extLst>
              <a:ext uri="{FF2B5EF4-FFF2-40B4-BE49-F238E27FC236}">
                <a16:creationId xmlns:a16="http://schemas.microsoft.com/office/drawing/2014/main" id="{AC6D0CA0-1FA0-40A1-AC43-E1C6DDD6359F}"/>
              </a:ext>
            </a:extLst>
          </p:cNvPr>
          <p:cNvSpPr>
            <a:spLocks noGrp="1"/>
          </p:cNvSpPr>
          <p:nvPr>
            <p:ph type="pic" sz="quarter" idx="13"/>
          </p:nvPr>
        </p:nvSpPr>
        <p:spPr>
          <a:xfrm>
            <a:off x="6702620" y="2298691"/>
            <a:ext cx="663934" cy="663934"/>
          </a:xfrm>
          <a:prstGeom prst="ellipse">
            <a:avLst/>
          </a:prstGeom>
        </p:spPr>
        <p:txBody>
          <a:bodyPr/>
          <a:lstStyle>
            <a:lvl1pPr marL="0" indent="0" algn="ctr">
              <a:buNone/>
              <a:defRPr sz="800"/>
            </a:lvl1pPr>
          </a:lstStyle>
          <a:p>
            <a:endParaRPr lang="en-US" dirty="0"/>
          </a:p>
        </p:txBody>
      </p:sp>
      <p:sp>
        <p:nvSpPr>
          <p:cNvPr id="20" name="Picture Placeholder 8">
            <a:extLst>
              <a:ext uri="{FF2B5EF4-FFF2-40B4-BE49-F238E27FC236}">
                <a16:creationId xmlns:a16="http://schemas.microsoft.com/office/drawing/2014/main" id="{FA29A77C-7228-4831-A8C9-8594391E06C3}"/>
              </a:ext>
            </a:extLst>
          </p:cNvPr>
          <p:cNvSpPr>
            <a:spLocks noGrp="1"/>
          </p:cNvSpPr>
          <p:nvPr>
            <p:ph type="pic" sz="quarter" idx="14"/>
          </p:nvPr>
        </p:nvSpPr>
        <p:spPr>
          <a:xfrm>
            <a:off x="6702620" y="4117009"/>
            <a:ext cx="663934" cy="663934"/>
          </a:xfrm>
          <a:prstGeom prst="ellipse">
            <a:avLst/>
          </a:prstGeom>
        </p:spPr>
        <p:txBody>
          <a:bodyPr/>
          <a:lstStyle>
            <a:lvl1pPr marL="0" indent="0" algn="ctr">
              <a:buNone/>
              <a:defRPr sz="800"/>
            </a:lvl1pPr>
          </a:lstStyle>
          <a:p>
            <a:endParaRPr lang="en-US" dirty="0"/>
          </a:p>
        </p:txBody>
      </p:sp>
      <p:sp>
        <p:nvSpPr>
          <p:cNvPr id="21" name="Picture Placeholder 8">
            <a:extLst>
              <a:ext uri="{FF2B5EF4-FFF2-40B4-BE49-F238E27FC236}">
                <a16:creationId xmlns:a16="http://schemas.microsoft.com/office/drawing/2014/main" id="{18D74219-4053-40B5-9E43-F0EE666D45D9}"/>
              </a:ext>
            </a:extLst>
          </p:cNvPr>
          <p:cNvSpPr>
            <a:spLocks noGrp="1"/>
          </p:cNvSpPr>
          <p:nvPr>
            <p:ph type="pic" sz="quarter" idx="15"/>
          </p:nvPr>
        </p:nvSpPr>
        <p:spPr>
          <a:xfrm>
            <a:off x="4791162" y="3254169"/>
            <a:ext cx="663934" cy="663934"/>
          </a:xfrm>
          <a:prstGeom prst="ellipse">
            <a:avLst/>
          </a:prstGeom>
        </p:spPr>
        <p:txBody>
          <a:bodyPr/>
          <a:lstStyle>
            <a:lvl1pPr marL="0" indent="0" algn="ctr">
              <a:buNone/>
              <a:defRPr sz="800"/>
            </a:lvl1pPr>
          </a:lstStyle>
          <a:p>
            <a:endParaRPr lang="en-US" dirty="0"/>
          </a:p>
        </p:txBody>
      </p:sp>
      <p:sp>
        <p:nvSpPr>
          <p:cNvPr id="22" name="Picture Placeholder 8">
            <a:extLst>
              <a:ext uri="{FF2B5EF4-FFF2-40B4-BE49-F238E27FC236}">
                <a16:creationId xmlns:a16="http://schemas.microsoft.com/office/drawing/2014/main" id="{13731221-BE82-4959-B49B-6F1091980358}"/>
              </a:ext>
            </a:extLst>
          </p:cNvPr>
          <p:cNvSpPr>
            <a:spLocks noGrp="1"/>
          </p:cNvSpPr>
          <p:nvPr>
            <p:ph type="pic" sz="quarter" idx="16"/>
          </p:nvPr>
        </p:nvSpPr>
        <p:spPr>
          <a:xfrm>
            <a:off x="4791162" y="5009601"/>
            <a:ext cx="663934" cy="663934"/>
          </a:xfrm>
          <a:prstGeom prst="ellipse">
            <a:avLst/>
          </a:prstGeom>
        </p:spPr>
        <p:txBody>
          <a:bodyPr/>
          <a:lstStyle>
            <a:lvl1pPr marL="0" indent="0" algn="ctr">
              <a:buNone/>
              <a:defRPr sz="800"/>
            </a:lvl1pPr>
          </a:lstStyle>
          <a:p>
            <a:endParaRPr lang="en-US" dirty="0"/>
          </a:p>
        </p:txBody>
      </p:sp>
    </p:spTree>
    <p:extLst>
      <p:ext uri="{BB962C8B-B14F-4D97-AF65-F5344CB8AC3E}">
        <p14:creationId xmlns:p14="http://schemas.microsoft.com/office/powerpoint/2010/main" val="59415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EF3BF7B4-B242-4EC2-B7C0-8626DD6534A7}"/>
              </a:ext>
            </a:extLst>
          </p:cNvPr>
          <p:cNvSpPr/>
          <p:nvPr userDrawn="1"/>
        </p:nvSpPr>
        <p:spPr>
          <a:xfrm>
            <a:off x="0" y="0"/>
            <a:ext cx="12191999" cy="6858000"/>
          </a:xfrm>
          <a:prstGeom prst="frame">
            <a:avLst>
              <a:gd name="adj1" fmla="val 1029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9404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a:extLst>
              <a:ext uri="{FF2B5EF4-FFF2-40B4-BE49-F238E27FC236}">
                <a16:creationId xmlns:a16="http://schemas.microsoft.com/office/drawing/2014/main" id="{AC3BF34E-64CD-A046-9171-124B3B37506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924" b="4924"/>
          <a:stretch/>
        </p:blipFill>
        <p:spPr>
          <a:xfrm>
            <a:off x="-13234" y="0"/>
            <a:ext cx="12205234" cy="6858000"/>
          </a:xfrm>
        </p:spPr>
      </p:pic>
      <p:grpSp>
        <p:nvGrpSpPr>
          <p:cNvPr id="10" name="Group 9">
            <a:extLst>
              <a:ext uri="{FF2B5EF4-FFF2-40B4-BE49-F238E27FC236}">
                <a16:creationId xmlns:a16="http://schemas.microsoft.com/office/drawing/2014/main" id="{07882800-4F87-4414-875E-C15FCBF3BDB1}"/>
              </a:ext>
            </a:extLst>
          </p:cNvPr>
          <p:cNvGrpSpPr/>
          <p:nvPr/>
        </p:nvGrpSpPr>
        <p:grpSpPr>
          <a:xfrm>
            <a:off x="2826555" y="3089967"/>
            <a:ext cx="7061829" cy="1539427"/>
            <a:chOff x="2565086" y="1971338"/>
            <a:chExt cx="7061829" cy="4674557"/>
          </a:xfrm>
        </p:grpSpPr>
        <p:sp>
          <p:nvSpPr>
            <p:cNvPr id="8" name="TextBox 7">
              <a:extLst>
                <a:ext uri="{FF2B5EF4-FFF2-40B4-BE49-F238E27FC236}">
                  <a16:creationId xmlns:a16="http://schemas.microsoft.com/office/drawing/2014/main" id="{2583DBDA-88B7-493D-9B65-582E914C9A41}"/>
                </a:ext>
              </a:extLst>
            </p:cNvPr>
            <p:cNvSpPr txBox="1"/>
            <p:nvPr/>
          </p:nvSpPr>
          <p:spPr>
            <a:xfrm>
              <a:off x="3436601" y="1971338"/>
              <a:ext cx="5318798" cy="4674557"/>
            </a:xfrm>
            <a:prstGeom prst="rect">
              <a:avLst/>
            </a:prstGeom>
            <a:noFill/>
          </p:spPr>
          <p:txBody>
            <a:bodyPr wrap="square" rtlCol="0">
              <a:spAutoFit/>
            </a:bodyPr>
            <a:lstStyle/>
            <a:p>
              <a:pPr algn="ctr"/>
              <a:r>
                <a:rPr lang="ar-KW" sz="2800" b="1" dirty="0">
                  <a:latin typeface="Tw Cen MT" panose="020B0602020104020603" pitchFamily="34" charset="0"/>
                  <a:ea typeface="Tahoma" panose="020B0604030504040204" pitchFamily="34" charset="0"/>
                  <a:cs typeface="Arial" panose="020B0604020202020204" pitchFamily="34" charset="0"/>
                </a:rPr>
                <a:t>قانون رقم (12) لسنة 2020 في شأن</a:t>
              </a:r>
              <a:r>
                <a:rPr lang="ar-SA" sz="2800" b="1" dirty="0">
                  <a:latin typeface="Tw Cen MT" panose="020B0602020104020603" pitchFamily="34" charset="0"/>
                  <a:ea typeface="Tahoma" panose="020B0604030504040204" pitchFamily="34" charset="0"/>
                  <a:cs typeface="Arial" panose="020B0604020202020204" pitchFamily="34" charset="0"/>
                </a:rPr>
                <a:t> </a:t>
              </a:r>
            </a:p>
            <a:p>
              <a:pPr algn="ctr"/>
              <a:r>
                <a:rPr lang="ar-SA" sz="2800" b="1" dirty="0">
                  <a:latin typeface="Tw Cen MT" panose="020B0602020104020603" pitchFamily="34" charset="0"/>
                  <a:ea typeface="Tahoma" panose="020B0604030504040204" pitchFamily="34" charset="0"/>
                  <a:cs typeface="Arial" panose="020B0604020202020204" pitchFamily="34" charset="0"/>
                </a:rPr>
                <a:t>حق الاطلاع على المعلومات</a:t>
              </a:r>
              <a:endParaRPr lang="en-US" sz="2800" b="1" dirty="0">
                <a:latin typeface="Tw Cen MT" panose="020B0602020104020603" pitchFamily="34" charset="0"/>
                <a:ea typeface="Tahoma" panose="020B0604030504040204" pitchFamily="34" charset="0"/>
                <a:cs typeface="Arial" panose="020B0604020202020204" pitchFamily="34" charset="0"/>
              </a:endParaRPr>
            </a:p>
            <a:p>
              <a:pPr algn="ctr"/>
              <a:r>
                <a:rPr lang="ar-SA" sz="8800" b="1" dirty="0">
                  <a:latin typeface="Tw Cen MT" panose="020B0602020104020603" pitchFamily="34" charset="0"/>
                  <a:ea typeface="Tahoma" panose="020B0604030504040204" pitchFamily="34" charset="0"/>
                  <a:cs typeface="Arial" panose="020B0604020202020204" pitchFamily="34" charset="0"/>
                </a:rPr>
                <a:t> </a:t>
              </a:r>
              <a:endParaRPr lang="en-US" sz="8800" b="1" dirty="0">
                <a:latin typeface="Tw Cen MT" panose="020B0602020104020603" pitchFamily="34" charset="0"/>
                <a:ea typeface="Tahoma" panose="020B0604030504040204" pitchFamily="34" charset="0"/>
                <a:cs typeface="Arial" panose="020B0604020202020204" pitchFamily="34" charset="0"/>
              </a:endParaRPr>
            </a:p>
          </p:txBody>
        </p:sp>
        <p:sp>
          <p:nvSpPr>
            <p:cNvPr id="9" name="TextBox 8">
              <a:extLst>
                <a:ext uri="{FF2B5EF4-FFF2-40B4-BE49-F238E27FC236}">
                  <a16:creationId xmlns:a16="http://schemas.microsoft.com/office/drawing/2014/main" id="{CDB37C46-5F26-46DE-BBB5-265484A0588E}"/>
                </a:ext>
              </a:extLst>
            </p:cNvPr>
            <p:cNvSpPr txBox="1"/>
            <p:nvPr/>
          </p:nvSpPr>
          <p:spPr>
            <a:xfrm>
              <a:off x="2565086" y="3231862"/>
              <a:ext cx="7061829" cy="830997"/>
            </a:xfrm>
            <a:prstGeom prst="rect">
              <a:avLst/>
            </a:prstGeom>
            <a:noFill/>
          </p:spPr>
          <p:txBody>
            <a:bodyPr wrap="square" rtlCol="0">
              <a:spAutoFit/>
            </a:bodyPr>
            <a:lstStyle/>
            <a:p>
              <a:pPr algn="ctr"/>
              <a:endParaRPr lang="en-US" sz="2400"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00FDA0AA-117C-5247-BA43-A5029326AD2F}"/>
              </a:ext>
            </a:extLst>
          </p:cNvPr>
          <p:cNvSpPr txBox="1">
            <a:spLocks/>
          </p:cNvSpPr>
          <p:nvPr/>
        </p:nvSpPr>
        <p:spPr>
          <a:xfrm>
            <a:off x="3330359" y="2119213"/>
            <a:ext cx="8088490" cy="87910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US" sz="4400" b="1" dirty="0">
              <a:solidFill>
                <a:srgbClr val="0000CC"/>
              </a:solidFill>
              <a:latin typeface="Arabic Typesetting" panose="03020402040406030203" pitchFamily="66" charset="-78"/>
              <a:cs typeface="Arabic Typesetting" panose="03020402040406030203" pitchFamily="66" charset="-78"/>
            </a:endParaRPr>
          </a:p>
        </p:txBody>
      </p:sp>
      <p:sp>
        <p:nvSpPr>
          <p:cNvPr id="5" name="Rectangle: Rounded Corners 4">
            <a:extLst>
              <a:ext uri="{FF2B5EF4-FFF2-40B4-BE49-F238E27FC236}">
                <a16:creationId xmlns:a16="http://schemas.microsoft.com/office/drawing/2014/main" id="{A4B9A20D-D9C6-E148-B18F-5D278AB7E2B2}"/>
              </a:ext>
            </a:extLst>
          </p:cNvPr>
          <p:cNvSpPr/>
          <p:nvPr/>
        </p:nvSpPr>
        <p:spPr>
          <a:xfrm>
            <a:off x="1953309" y="4647904"/>
            <a:ext cx="8285381" cy="696328"/>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W"/>
          </a:p>
        </p:txBody>
      </p:sp>
      <p:sp>
        <p:nvSpPr>
          <p:cNvPr id="4" name="TextBox 3">
            <a:extLst>
              <a:ext uri="{FF2B5EF4-FFF2-40B4-BE49-F238E27FC236}">
                <a16:creationId xmlns:a16="http://schemas.microsoft.com/office/drawing/2014/main" id="{736679FF-2E7F-974F-B25E-165E86E52357}"/>
              </a:ext>
            </a:extLst>
          </p:cNvPr>
          <p:cNvSpPr txBox="1"/>
          <p:nvPr/>
        </p:nvSpPr>
        <p:spPr>
          <a:xfrm>
            <a:off x="1794185" y="4750430"/>
            <a:ext cx="8603627" cy="1077218"/>
          </a:xfrm>
          <a:prstGeom prst="rect">
            <a:avLst/>
          </a:prstGeom>
          <a:noFill/>
        </p:spPr>
        <p:txBody>
          <a:bodyPr wrap="square" rtlCol="0">
            <a:spAutoFit/>
          </a:bodyPr>
          <a:lstStyle/>
          <a:p>
            <a:pPr algn="ctr"/>
            <a:r>
              <a:rPr lang="ar-SA" sz="3200" b="1" dirty="0">
                <a:solidFill>
                  <a:srgbClr val="ECECEC"/>
                </a:solidFill>
                <a:latin typeface="Tw Cen MT" panose="020B0602020104020603" pitchFamily="34" charset="0"/>
                <a:ea typeface="Tahoma" panose="020B0604030504040204" pitchFamily="34" charset="0"/>
                <a:cs typeface="Arial" panose="020B0604020202020204" pitchFamily="34" charset="0"/>
              </a:rPr>
              <a:t>اللقاء</a:t>
            </a:r>
            <a:r>
              <a:rPr lang="ar-KW" sz="3200" b="1" dirty="0">
                <a:solidFill>
                  <a:srgbClr val="ECECEC"/>
                </a:solidFill>
                <a:latin typeface="Tw Cen MT" panose="020B0602020104020603" pitchFamily="34" charset="0"/>
                <a:ea typeface="Tahoma" panose="020B0604030504040204" pitchFamily="34" charset="0"/>
                <a:cs typeface="Arial" panose="020B0604020202020204" pitchFamily="34" charset="0"/>
              </a:rPr>
              <a:t> </a:t>
            </a:r>
            <a:r>
              <a:rPr lang="ar-SA" sz="3200" b="1" dirty="0">
                <a:solidFill>
                  <a:srgbClr val="ECECEC"/>
                </a:solidFill>
                <a:latin typeface="Tw Cen MT" panose="020B0602020104020603" pitchFamily="34" charset="0"/>
                <a:ea typeface="Tahoma" panose="020B0604030504040204" pitchFamily="34" charset="0"/>
                <a:cs typeface="Arial" panose="020B0604020202020204" pitchFamily="34" charset="0"/>
              </a:rPr>
              <a:t>ال</a:t>
            </a:r>
            <a:r>
              <a:rPr lang="ar-KW" sz="3200" b="1" dirty="0">
                <a:solidFill>
                  <a:srgbClr val="ECECEC"/>
                </a:solidFill>
                <a:latin typeface="Tw Cen MT" panose="020B0602020104020603" pitchFamily="34" charset="0"/>
                <a:ea typeface="Tahoma" panose="020B0604030504040204" pitchFamily="34" charset="0"/>
                <a:cs typeface="Arial" panose="020B0604020202020204" pitchFamily="34" charset="0"/>
              </a:rPr>
              <a:t>تعريفي بقواعد إنفاذ قانون </a:t>
            </a:r>
            <a:r>
              <a:rPr lang="ar-SA" sz="3200" b="1" dirty="0">
                <a:solidFill>
                  <a:srgbClr val="ECECEC"/>
                </a:solidFill>
                <a:latin typeface="Tw Cen MT" panose="020B0602020104020603" pitchFamily="34" charset="0"/>
                <a:ea typeface="Tahoma" panose="020B0604030504040204" pitchFamily="34" charset="0"/>
                <a:cs typeface="Arial" panose="020B0604020202020204" pitchFamily="34" charset="0"/>
              </a:rPr>
              <a:t>حق</a:t>
            </a:r>
            <a:r>
              <a:rPr lang="ar-KW" sz="3200" b="1" dirty="0">
                <a:solidFill>
                  <a:srgbClr val="ECECEC"/>
                </a:solidFill>
                <a:latin typeface="Tw Cen MT" panose="020B0602020104020603" pitchFamily="34" charset="0"/>
                <a:ea typeface="Tahoma" panose="020B0604030504040204" pitchFamily="34" charset="0"/>
                <a:cs typeface="Arial" panose="020B0604020202020204" pitchFamily="34" charset="0"/>
              </a:rPr>
              <a:t> الاطلاع على المعلومات</a:t>
            </a:r>
            <a:endParaRPr lang="en-US" sz="3200" b="1" dirty="0">
              <a:solidFill>
                <a:srgbClr val="ECECEC"/>
              </a:solidFill>
              <a:latin typeface="Tw Cen MT" panose="020B0602020104020603" pitchFamily="34" charset="0"/>
              <a:ea typeface="Tahoma" panose="020B0604030504040204" pitchFamily="34" charset="0"/>
              <a:cs typeface="Arial" panose="020B0604020202020204" pitchFamily="34" charset="0"/>
            </a:endParaRPr>
          </a:p>
          <a:p>
            <a:pPr algn="ctr"/>
            <a:endParaRPr lang="en-US" sz="32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094179A-168A-3140-8A10-8207F5F3C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606" y="696431"/>
            <a:ext cx="1678784" cy="1678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54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25FA810-7BA3-6447-8804-382F2CC71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5" y="-30204"/>
            <a:ext cx="12309563" cy="6888204"/>
          </a:xfrm>
          <a:prstGeom prst="rect">
            <a:avLst/>
          </a:prstGeom>
        </p:spPr>
      </p:pic>
      <p:sp>
        <p:nvSpPr>
          <p:cNvPr id="13" name="Oval 12">
            <a:extLst>
              <a:ext uri="{FF2B5EF4-FFF2-40B4-BE49-F238E27FC236}">
                <a16:creationId xmlns:a16="http://schemas.microsoft.com/office/drawing/2014/main" id="{862212D9-F58B-40A1-8005-63861ECE0890}"/>
              </a:ext>
            </a:extLst>
          </p:cNvPr>
          <p:cNvSpPr/>
          <p:nvPr/>
        </p:nvSpPr>
        <p:spPr>
          <a:xfrm>
            <a:off x="9628312" y="2860448"/>
            <a:ext cx="769441" cy="76944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26AAD57-2334-46D4-A1BA-857C017C22CC}"/>
              </a:ext>
            </a:extLst>
          </p:cNvPr>
          <p:cNvSpPr txBox="1"/>
          <p:nvPr/>
        </p:nvSpPr>
        <p:spPr>
          <a:xfrm>
            <a:off x="8815296" y="3997552"/>
            <a:ext cx="2614706" cy="707886"/>
          </a:xfrm>
          <a:prstGeom prst="rect">
            <a:avLst/>
          </a:prstGeom>
          <a:noFill/>
        </p:spPr>
        <p:txBody>
          <a:bodyPr wrap="square" rtlCol="0">
            <a:spAutoFit/>
          </a:bodyPr>
          <a:lstStyle/>
          <a:p>
            <a:pPr algn="ctr" rtl="1"/>
            <a:r>
              <a:rPr lang="ar-SA" sz="2000" b="1"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rPr>
              <a:t>الامتناع عن تقديم </a:t>
            </a:r>
          </a:p>
          <a:p>
            <a:pPr algn="ctr" rtl="1"/>
            <a:r>
              <a:rPr lang="ar-SA" sz="2000" b="1"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rPr>
              <a:t>المعلومات</a:t>
            </a:r>
            <a:endParaRPr lang="ar-KW" sz="2000" b="1"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2B0E4C9-D19D-4C90-AA38-336EDA9D56BE}"/>
              </a:ext>
            </a:extLst>
          </p:cNvPr>
          <p:cNvSpPr txBox="1"/>
          <p:nvPr/>
        </p:nvSpPr>
        <p:spPr>
          <a:xfrm>
            <a:off x="4216875" y="856197"/>
            <a:ext cx="4389195" cy="769441"/>
          </a:xfrm>
          <a:prstGeom prst="rect">
            <a:avLst/>
          </a:prstGeom>
          <a:noFill/>
        </p:spPr>
        <p:txBody>
          <a:bodyPr wrap="square" rtlCol="0">
            <a:spAutoFit/>
          </a:bodyPr>
          <a:lstStyle/>
          <a:p>
            <a:pPr algn="ctr"/>
            <a:r>
              <a:rPr lang="ar-SA"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rPr>
              <a:t>العقوبات</a:t>
            </a:r>
            <a:endParaRPr lang="en-US"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2" name="Oval 1">
            <a:extLst>
              <a:ext uri="{FF2B5EF4-FFF2-40B4-BE49-F238E27FC236}">
                <a16:creationId xmlns:a16="http://schemas.microsoft.com/office/drawing/2014/main" id="{C71DD0F4-0A10-C648-AC17-4A3C72E4663A}"/>
              </a:ext>
            </a:extLst>
          </p:cNvPr>
          <p:cNvSpPr/>
          <p:nvPr/>
        </p:nvSpPr>
        <p:spPr>
          <a:xfrm>
            <a:off x="6804380" y="2860448"/>
            <a:ext cx="769441" cy="76944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12315FF-FA9C-964B-BCB1-E511930B1029}"/>
              </a:ext>
            </a:extLst>
          </p:cNvPr>
          <p:cNvSpPr txBox="1"/>
          <p:nvPr/>
        </p:nvSpPr>
        <p:spPr>
          <a:xfrm>
            <a:off x="5734903" y="3985166"/>
            <a:ext cx="2614706" cy="707886"/>
          </a:xfrm>
          <a:prstGeom prst="rect">
            <a:avLst/>
          </a:prstGeom>
          <a:noFill/>
        </p:spPr>
        <p:txBody>
          <a:bodyPr wrap="square" rtlCol="0">
            <a:spAutoFit/>
          </a:bodyPr>
          <a:lstStyle/>
          <a:p>
            <a:pPr algn="ctr"/>
            <a:r>
              <a:rPr lang="ar-SA" sz="2000" b="1"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rPr>
              <a:t>إعطاء معلومة غير </a:t>
            </a:r>
          </a:p>
          <a:p>
            <a:pPr algn="ctr"/>
            <a:r>
              <a:rPr lang="ar-SA" sz="2000" b="1"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rPr>
              <a:t>صحيحة</a:t>
            </a:r>
            <a:endParaRPr lang="ar-KW" sz="2000" b="1"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5" name="Oval 4">
            <a:extLst>
              <a:ext uri="{FF2B5EF4-FFF2-40B4-BE49-F238E27FC236}">
                <a16:creationId xmlns:a16="http://schemas.microsoft.com/office/drawing/2014/main" id="{2133C477-156D-C649-B5CF-6735397787A3}"/>
              </a:ext>
            </a:extLst>
          </p:cNvPr>
          <p:cNvSpPr/>
          <p:nvPr/>
        </p:nvSpPr>
        <p:spPr>
          <a:xfrm>
            <a:off x="4294310" y="2860448"/>
            <a:ext cx="769441" cy="76944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64E93AC-3936-2C43-B7CE-6B17E95F8049}"/>
              </a:ext>
            </a:extLst>
          </p:cNvPr>
          <p:cNvSpPr txBox="1"/>
          <p:nvPr/>
        </p:nvSpPr>
        <p:spPr>
          <a:xfrm>
            <a:off x="3371677" y="3985166"/>
            <a:ext cx="2614706" cy="707886"/>
          </a:xfrm>
          <a:prstGeom prst="rect">
            <a:avLst/>
          </a:prstGeom>
          <a:noFill/>
        </p:spPr>
        <p:txBody>
          <a:bodyPr wrap="square" rtlCol="0">
            <a:spAutoFit/>
          </a:bodyPr>
          <a:lstStyle/>
          <a:p>
            <a:pPr algn="ctr"/>
            <a:r>
              <a:rPr lang="ar-SA" sz="2000" b="1"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rPr>
              <a:t>الاتلاف العمدي للمعلومات والوثائق</a:t>
            </a:r>
            <a:endParaRPr lang="ar-KW" sz="2000" b="1"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7" name="Oval 6">
            <a:extLst>
              <a:ext uri="{FF2B5EF4-FFF2-40B4-BE49-F238E27FC236}">
                <a16:creationId xmlns:a16="http://schemas.microsoft.com/office/drawing/2014/main" id="{7459C2C0-7861-7146-9756-FF94921A38A4}"/>
              </a:ext>
            </a:extLst>
          </p:cNvPr>
          <p:cNvSpPr/>
          <p:nvPr/>
        </p:nvSpPr>
        <p:spPr>
          <a:xfrm>
            <a:off x="1745482" y="2860448"/>
            <a:ext cx="769441" cy="76944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7C6913-DFC0-6846-9C4B-755339221929}"/>
              </a:ext>
            </a:extLst>
          </p:cNvPr>
          <p:cNvSpPr txBox="1"/>
          <p:nvPr/>
        </p:nvSpPr>
        <p:spPr>
          <a:xfrm>
            <a:off x="761975" y="3997552"/>
            <a:ext cx="2614706" cy="707886"/>
          </a:xfrm>
          <a:prstGeom prst="rect">
            <a:avLst/>
          </a:prstGeom>
          <a:noFill/>
        </p:spPr>
        <p:txBody>
          <a:bodyPr wrap="square" rtlCol="0">
            <a:spAutoFit/>
          </a:bodyPr>
          <a:lstStyle/>
          <a:p>
            <a:pPr algn="ctr"/>
            <a:r>
              <a:rPr lang="ar-SA" sz="2000" b="1"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rPr>
              <a:t>الاخلال بسرية </a:t>
            </a:r>
          </a:p>
          <a:p>
            <a:pPr algn="ctr"/>
            <a:r>
              <a:rPr lang="ar-SA" sz="2000" b="1"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rPr>
              <a:t>المعلومات</a:t>
            </a:r>
            <a:endParaRPr lang="ar-KW" sz="2000" b="1"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A4A0F7E-5506-9048-AB03-F79402690808}"/>
              </a:ext>
            </a:extLst>
          </p:cNvPr>
          <p:cNvSpPr txBox="1"/>
          <p:nvPr/>
        </p:nvSpPr>
        <p:spPr>
          <a:xfrm>
            <a:off x="4156368" y="1781377"/>
            <a:ext cx="5296023" cy="461665"/>
          </a:xfrm>
          <a:prstGeom prst="rect">
            <a:avLst/>
          </a:prstGeom>
          <a:noFill/>
        </p:spPr>
        <p:txBody>
          <a:bodyPr wrap="square" rtlCol="0">
            <a:spAutoFit/>
          </a:bodyPr>
          <a:lstStyle/>
          <a:p>
            <a:pPr rtl="1"/>
            <a:r>
              <a:rPr lang="ar-SA" sz="2400" b="1" i="0" dirty="0">
                <a:solidFill>
                  <a:srgbClr val="000000"/>
                </a:solidFill>
                <a:effectLst/>
                <a:latin typeface="Geeza Pro" panose="02000400000000000000" pitchFamily="2" charset="0"/>
              </a:rPr>
              <a:t>م(</a:t>
            </a:r>
            <a:r>
              <a:rPr lang="en-US" sz="2400" b="1" i="0" dirty="0">
                <a:solidFill>
                  <a:srgbClr val="000000"/>
                </a:solidFill>
                <a:effectLst/>
                <a:latin typeface="Geeza Pro" panose="02000400000000000000" pitchFamily="2" charset="0"/>
              </a:rPr>
              <a:t>14</a:t>
            </a:r>
            <a:r>
              <a:rPr lang="ar-SA" sz="2400" b="1" i="0" dirty="0">
                <a:solidFill>
                  <a:srgbClr val="000000"/>
                </a:solidFill>
                <a:effectLst/>
                <a:latin typeface="Geeza Pro" panose="02000400000000000000" pitchFamily="2" charset="0"/>
              </a:rPr>
              <a:t>)</a:t>
            </a:r>
            <a:r>
              <a:rPr lang="ar-KW" sz="2400" b="1" i="0" dirty="0">
                <a:solidFill>
                  <a:srgbClr val="000000"/>
                </a:solidFill>
                <a:effectLst/>
                <a:latin typeface="Geeza Pro" panose="02000400000000000000" pitchFamily="2" charset="0"/>
              </a:rPr>
              <a:t> </a:t>
            </a:r>
            <a:r>
              <a:rPr lang="ar-SA" sz="2400" b="1" i="0" dirty="0">
                <a:solidFill>
                  <a:srgbClr val="000000"/>
                </a:solidFill>
                <a:effectLst/>
                <a:latin typeface="Geeza Pro" panose="02000400000000000000" pitchFamily="2" charset="0"/>
              </a:rPr>
              <a:t>الحبس سنتين أو غرامة </a:t>
            </a:r>
            <a:r>
              <a:rPr lang="en-US" sz="2400" b="1" i="0" dirty="0">
                <a:solidFill>
                  <a:srgbClr val="000000"/>
                </a:solidFill>
                <a:effectLst/>
                <a:latin typeface="Geeza Pro" panose="02000400000000000000" pitchFamily="2" charset="0"/>
              </a:rPr>
              <a:t>3000</a:t>
            </a:r>
            <a:r>
              <a:rPr lang="ar-SA" sz="2400" b="1" dirty="0">
                <a:solidFill>
                  <a:srgbClr val="000000"/>
                </a:solidFill>
                <a:latin typeface="Geeza Pro" panose="02000400000000000000" pitchFamily="2" charset="0"/>
              </a:rPr>
              <a:t> د.ك</a:t>
            </a:r>
            <a:endParaRPr lang="ar-KW" sz="2400" b="1" dirty="0">
              <a:solidFill>
                <a:srgbClr val="000000"/>
              </a:solidFill>
              <a:effectLst/>
              <a:latin typeface="Geeza Pro" panose="02000400000000000000" pitchFamily="2" charset="0"/>
            </a:endParaRPr>
          </a:p>
        </p:txBody>
      </p:sp>
    </p:spTree>
    <p:extLst>
      <p:ext uri="{BB962C8B-B14F-4D97-AF65-F5344CB8AC3E}">
        <p14:creationId xmlns:p14="http://schemas.microsoft.com/office/powerpoint/2010/main" val="10479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203EA5B7-07AF-A349-8A1E-B8C07D70D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1"/>
            <a:ext cx="12269778" cy="6865941"/>
          </a:xfrm>
          <a:prstGeom prst="rect">
            <a:avLst/>
          </a:prstGeom>
        </p:spPr>
      </p:pic>
      <p:sp>
        <p:nvSpPr>
          <p:cNvPr id="27" name="TextBox 26">
            <a:extLst>
              <a:ext uri="{FF2B5EF4-FFF2-40B4-BE49-F238E27FC236}">
                <a16:creationId xmlns:a16="http://schemas.microsoft.com/office/drawing/2014/main" id="{7E465F64-4A13-4C72-8F7F-6AB2F1CCB72C}"/>
              </a:ext>
            </a:extLst>
          </p:cNvPr>
          <p:cNvSpPr txBox="1"/>
          <p:nvPr/>
        </p:nvSpPr>
        <p:spPr>
          <a:xfrm>
            <a:off x="6997451" y="3024099"/>
            <a:ext cx="3311689" cy="646331"/>
          </a:xfrm>
          <a:prstGeom prst="rect">
            <a:avLst/>
          </a:prstGeom>
          <a:noFill/>
        </p:spPr>
        <p:txBody>
          <a:bodyPr wrap="square" rtlCol="0">
            <a:spAutoFit/>
          </a:bodyPr>
          <a:lstStyle/>
          <a:p>
            <a:pPr algn="ctr"/>
            <a:r>
              <a:rPr lang="ar-SA"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rPr>
              <a:t>الإجراءات التنفيذية التي ينبغي القيام بها والتي يتطلبها القانون ولائحته التنفيذية</a:t>
            </a:r>
            <a:endParaRPr lang="en-US"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47EE9F7C-DBAB-42FB-AB9D-65CC06779D18}"/>
              </a:ext>
            </a:extLst>
          </p:cNvPr>
          <p:cNvGrpSpPr/>
          <p:nvPr/>
        </p:nvGrpSpPr>
        <p:grpSpPr>
          <a:xfrm>
            <a:off x="6735981" y="4110497"/>
            <a:ext cx="3989494" cy="600767"/>
            <a:chOff x="7458139" y="3674712"/>
            <a:chExt cx="3989494" cy="600767"/>
          </a:xfrm>
        </p:grpSpPr>
        <p:grpSp>
          <p:nvGrpSpPr>
            <p:cNvPr id="20" name="Group 19">
              <a:extLst>
                <a:ext uri="{FF2B5EF4-FFF2-40B4-BE49-F238E27FC236}">
                  <a16:creationId xmlns:a16="http://schemas.microsoft.com/office/drawing/2014/main" id="{316CB500-0D8F-486E-B6E9-3256E4547E43}"/>
                </a:ext>
              </a:extLst>
            </p:cNvPr>
            <p:cNvGrpSpPr/>
            <p:nvPr/>
          </p:nvGrpSpPr>
          <p:grpSpPr>
            <a:xfrm>
              <a:off x="10927517" y="3674712"/>
              <a:ext cx="520116" cy="600767"/>
              <a:chOff x="10927517" y="2658712"/>
              <a:chExt cx="520116" cy="600767"/>
            </a:xfrm>
          </p:grpSpPr>
          <p:sp>
            <p:nvSpPr>
              <p:cNvPr id="21" name="Freeform: Shape 20">
                <a:extLst>
                  <a:ext uri="{FF2B5EF4-FFF2-40B4-BE49-F238E27FC236}">
                    <a16:creationId xmlns:a16="http://schemas.microsoft.com/office/drawing/2014/main" id="{0CD2F6B8-7EA3-4A9F-A71A-4661C43C2494}"/>
                  </a:ext>
                </a:extLst>
              </p:cNvPr>
              <p:cNvSpPr/>
              <p:nvPr/>
            </p:nvSpPr>
            <p:spPr>
              <a:xfrm rot="5400000">
                <a:off x="10887191" y="2699038"/>
                <a:ext cx="600767" cy="520116"/>
              </a:xfrm>
              <a:custGeom>
                <a:avLst/>
                <a:gdLst>
                  <a:gd name="connsiteX0" fmla="*/ 464458 w 600767"/>
                  <a:gd name="connsiteY0" fmla="*/ 0 h 520116"/>
                  <a:gd name="connsiteX1" fmla="*/ 558063 w 600767"/>
                  <a:gd name="connsiteY1" fmla="*/ 9436 h 520116"/>
                  <a:gd name="connsiteX2" fmla="*/ 600767 w 600767"/>
                  <a:gd name="connsiteY2" fmla="*/ 22693 h 520116"/>
                  <a:gd name="connsiteX3" fmla="*/ 600767 w 600767"/>
                  <a:gd name="connsiteY3" fmla="*/ 520116 h 520116"/>
                  <a:gd name="connsiteX4" fmla="*/ 5611 w 600767"/>
                  <a:gd name="connsiteY4" fmla="*/ 520116 h 520116"/>
                  <a:gd name="connsiteX5" fmla="*/ 0 w 600767"/>
                  <a:gd name="connsiteY5" fmla="*/ 464458 h 520116"/>
                  <a:gd name="connsiteX6" fmla="*/ 464458 w 600767"/>
                  <a:gd name="connsiteY6" fmla="*/ 0 h 52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767" h="520116">
                    <a:moveTo>
                      <a:pt x="464458" y="0"/>
                    </a:moveTo>
                    <a:cubicBezTo>
                      <a:pt x="496522" y="0"/>
                      <a:pt x="527828" y="3249"/>
                      <a:pt x="558063" y="9436"/>
                    </a:cubicBezTo>
                    <a:lnTo>
                      <a:pt x="600767" y="22693"/>
                    </a:lnTo>
                    <a:lnTo>
                      <a:pt x="600767" y="520116"/>
                    </a:lnTo>
                    <a:lnTo>
                      <a:pt x="5611" y="520116"/>
                    </a:lnTo>
                    <a:lnTo>
                      <a:pt x="0" y="464458"/>
                    </a:lnTo>
                    <a:cubicBezTo>
                      <a:pt x="0" y="207945"/>
                      <a:pt x="207945" y="0"/>
                      <a:pt x="464458"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7AD989A-5421-4247-A328-79BCD3D0867A}"/>
                  </a:ext>
                </a:extLst>
              </p:cNvPr>
              <p:cNvSpPr txBox="1"/>
              <p:nvPr/>
            </p:nvSpPr>
            <p:spPr>
              <a:xfrm>
                <a:off x="10953041" y="2793307"/>
                <a:ext cx="405516" cy="461665"/>
              </a:xfrm>
              <a:prstGeom prst="rect">
                <a:avLst/>
              </a:prstGeom>
              <a:noFill/>
            </p:spPr>
            <p:txBody>
              <a:bodyPr wrap="square" rtlCol="0">
                <a:spAutoFit/>
              </a:bodyPr>
              <a:lstStyle/>
              <a:p>
                <a:pPr algn="ctr"/>
                <a:r>
                  <a:rPr lang="en-US" sz="2400" b="1" dirty="0">
                    <a:solidFill>
                      <a:schemeClr val="bg1"/>
                    </a:solidFill>
                  </a:rPr>
                  <a:t>3</a:t>
                </a:r>
              </a:p>
            </p:txBody>
          </p:sp>
        </p:grpSp>
        <p:sp>
          <p:nvSpPr>
            <p:cNvPr id="29" name="TextBox 28">
              <a:extLst>
                <a:ext uri="{FF2B5EF4-FFF2-40B4-BE49-F238E27FC236}">
                  <a16:creationId xmlns:a16="http://schemas.microsoft.com/office/drawing/2014/main" id="{66A29CBC-64D9-46A9-BD6D-19B07DCD6FB0}"/>
                </a:ext>
              </a:extLst>
            </p:cNvPr>
            <p:cNvSpPr txBox="1"/>
            <p:nvPr/>
          </p:nvSpPr>
          <p:spPr>
            <a:xfrm>
              <a:off x="7458139" y="3821676"/>
              <a:ext cx="3523627" cy="369332"/>
            </a:xfrm>
            <a:prstGeom prst="rect">
              <a:avLst/>
            </a:prstGeom>
            <a:noFill/>
          </p:spPr>
          <p:txBody>
            <a:bodyPr wrap="square" rtlCol="0">
              <a:spAutoFit/>
            </a:bodyPr>
            <a:lstStyle/>
            <a:p>
              <a:r>
                <a:rPr lang="ar-SA"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rPr>
                <a:t>طريقة افصاح الجهة عن المعلومات وحمايتها</a:t>
              </a:r>
              <a:endParaRPr lang="en-US"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F6A25E97-0223-4421-BE77-60106911C2D8}"/>
              </a:ext>
            </a:extLst>
          </p:cNvPr>
          <p:cNvSpPr txBox="1"/>
          <p:nvPr/>
        </p:nvSpPr>
        <p:spPr>
          <a:xfrm>
            <a:off x="6325099" y="5235298"/>
            <a:ext cx="3959411" cy="369332"/>
          </a:xfrm>
          <a:prstGeom prst="rect">
            <a:avLst/>
          </a:prstGeom>
          <a:noFill/>
        </p:spPr>
        <p:txBody>
          <a:bodyPr wrap="square" rtlCol="0">
            <a:spAutoFit/>
          </a:bodyPr>
          <a:lstStyle/>
          <a:p>
            <a:r>
              <a:rPr lang="ar-SA"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rPr>
              <a:t>اجراءات طلب الحصول على المعلومات والتظلم بها</a:t>
            </a:r>
            <a:endParaRPr lang="en-US"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042FDD9-1E77-45AB-8FFA-1A6106FDC8F6}"/>
              </a:ext>
            </a:extLst>
          </p:cNvPr>
          <p:cNvSpPr txBox="1"/>
          <p:nvPr/>
        </p:nvSpPr>
        <p:spPr>
          <a:xfrm>
            <a:off x="3901403" y="816202"/>
            <a:ext cx="4389195" cy="769441"/>
          </a:xfrm>
          <a:prstGeom prst="rect">
            <a:avLst/>
          </a:prstGeom>
          <a:noFill/>
        </p:spPr>
        <p:txBody>
          <a:bodyPr wrap="square" rtlCol="0">
            <a:spAutoFit/>
          </a:bodyPr>
          <a:lstStyle/>
          <a:p>
            <a:pPr algn="ctr"/>
            <a:r>
              <a:rPr lang="ar-SA"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rPr>
              <a:t>الدليل الارشادي</a:t>
            </a:r>
            <a:endParaRPr lang="en-US"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D03DB567-4449-F84A-9E2D-0A5CBCBE71F8}"/>
              </a:ext>
            </a:extLst>
          </p:cNvPr>
          <p:cNvGrpSpPr/>
          <p:nvPr/>
        </p:nvGrpSpPr>
        <p:grpSpPr>
          <a:xfrm>
            <a:off x="2891825" y="1679686"/>
            <a:ext cx="2689700" cy="4278340"/>
            <a:chOff x="71919" y="76342"/>
            <a:chExt cx="3322791" cy="9479138"/>
          </a:xfrm>
        </p:grpSpPr>
        <p:sp>
          <p:nvSpPr>
            <p:cNvPr id="39" name="AutoShape 14">
              <a:extLst>
                <a:ext uri="{FF2B5EF4-FFF2-40B4-BE49-F238E27FC236}">
                  <a16:creationId xmlns:a16="http://schemas.microsoft.com/office/drawing/2014/main" id="{E7D49B47-AD9A-9141-95D0-55AE96787A49}"/>
                </a:ext>
              </a:extLst>
            </p:cNvPr>
            <p:cNvSpPr>
              <a:spLocks noChangeArrowheads="1"/>
            </p:cNvSpPr>
            <p:nvPr/>
          </p:nvSpPr>
          <p:spPr bwMode="auto">
            <a:xfrm>
              <a:off x="167183" y="76342"/>
              <a:ext cx="3227527" cy="9479138"/>
            </a:xfrm>
            <a:prstGeom prst="rect">
              <a:avLst/>
            </a:prstGeom>
            <a:solidFill>
              <a:schemeClr val="bg1"/>
            </a:solidFill>
            <a:ln w="15875">
              <a:solidFill>
                <a:schemeClr val="tx1"/>
              </a:solidFill>
            </a:ln>
          </p:spPr>
          <p:style>
            <a:lnRef idx="0">
              <a:scrgbClr r="0" g="0" b="0"/>
            </a:lnRef>
            <a:fillRef idx="1002">
              <a:schemeClr val="lt2"/>
            </a:fillRef>
            <a:effectRef idx="0">
              <a:scrgbClr r="0" g="0" b="0"/>
            </a:effectRef>
            <a:fontRef idx="major"/>
          </p:style>
          <p:txBody>
            <a:bodyPr rot="0" vert="horz" wrap="square" lIns="182880" tIns="457200" rIns="182880" bIns="73152" anchor="t" anchorCtr="0" upright="1">
              <a:noAutofit/>
            </a:bodyPr>
            <a:lstStyle/>
            <a:p>
              <a:pPr marL="0" marR="0" algn="ctr" rtl="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endParaRPr lang="en-US" sz="1100" b="1" u="sng" dirty="0">
                <a:effectLst/>
                <a:latin typeface="Calibri" panose="020F0502020204030204" pitchFamily="34" charset="0"/>
                <a:ea typeface="Calibri" panose="020F0502020204030204" pitchFamily="34" charset="0"/>
                <a:cs typeface="Bader"/>
              </a:endParaRPr>
            </a:p>
            <a:p>
              <a:pPr marL="0" marR="0" algn="ctr" rtl="1">
                <a:lnSpc>
                  <a:spcPct val="115000"/>
                </a:lnSpc>
                <a:spcBef>
                  <a:spcPts val="0"/>
                </a:spcBef>
                <a:spcAft>
                  <a:spcPts val="1000"/>
                </a:spcAft>
              </a:pPr>
              <a:r>
                <a:rPr lang="ar-KW" sz="1100" b="1" u="sng" dirty="0">
                  <a:effectLst/>
                  <a:latin typeface="Calibri" panose="020F0502020204030204" pitchFamily="34" charset="0"/>
                  <a:ea typeface="Calibri" panose="020F0502020204030204" pitchFamily="34" charset="0"/>
                  <a:cs typeface="Bader"/>
                </a:rPr>
                <a:t>وزارة العدل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ar-KW" sz="1100" b="1" u="sng" dirty="0">
                  <a:effectLst/>
                  <a:latin typeface="Calibri" panose="020F0502020204030204" pitchFamily="34" charset="0"/>
                  <a:ea typeface="Calibri" panose="020F0502020204030204" pitchFamily="34" charset="0"/>
                  <a:cs typeface="Bader"/>
                </a:rPr>
                <a:t>قطاع تكنولوجيا المعلومات والاحصاء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ar-KW" sz="1200" b="1" u="none" strike="noStrike"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1000"/>
                </a:spcAft>
              </a:pPr>
              <a:r>
                <a:rPr lang="ar-KW" sz="1200" b="1" u="none" strike="noStrike" dirty="0">
                  <a:solidFill>
                    <a:srgbClr val="1F497D"/>
                  </a:solidFill>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ar-KW" sz="1200" b="1" u="sng" dirty="0">
                  <a:solidFill>
                    <a:srgbClr val="1F497D"/>
                  </a:solidFill>
                  <a:effectLst/>
                  <a:latin typeface="Calibri" panose="020F0502020204030204" pitchFamily="34" charset="0"/>
                  <a:ea typeface="Calibri" panose="020F0502020204030204" pitchFamily="34" charset="0"/>
                  <a:cs typeface="Arial" panose="020B0604020202020204" pitchFamily="34" charset="0"/>
                </a:rPr>
                <a:t>دليل إرشادي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ar-KW" sz="1200" b="1" u="sng" dirty="0">
                  <a:solidFill>
                    <a:srgbClr val="1F497D"/>
                  </a:solidFill>
                  <a:effectLst/>
                  <a:latin typeface="Calibri" panose="020F0502020204030204" pitchFamily="34" charset="0"/>
                  <a:ea typeface="Calibri" panose="020F0502020204030204" pitchFamily="34" charset="0"/>
                  <a:cs typeface="Arial" panose="020B0604020202020204" pitchFamily="34" charset="0"/>
                </a:rPr>
                <a:t>للجهات المخاطبة بأحكام القانون رقم (12) لسنة 2020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ar-KW" sz="1200" b="1" u="sng" dirty="0">
                  <a:solidFill>
                    <a:srgbClr val="1F497D"/>
                  </a:solidFill>
                  <a:effectLst/>
                  <a:latin typeface="Calibri" panose="020F0502020204030204" pitchFamily="34" charset="0"/>
                  <a:ea typeface="Calibri" panose="020F0502020204030204" pitchFamily="34" charset="0"/>
                  <a:cs typeface="Arial" panose="020B0604020202020204" pitchFamily="34" charset="0"/>
                </a:rPr>
                <a:t>الصادر في شأن حق الاطلاع على المعلومات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0" name="Rectangle 39">
              <a:extLst>
                <a:ext uri="{FF2B5EF4-FFF2-40B4-BE49-F238E27FC236}">
                  <a16:creationId xmlns:a16="http://schemas.microsoft.com/office/drawing/2014/main" id="{B379EB84-0D0C-6A45-9E55-B976453B5662}"/>
                </a:ext>
              </a:extLst>
            </p:cNvPr>
            <p:cNvSpPr/>
            <p:nvPr/>
          </p:nvSpPr>
          <p:spPr>
            <a:xfrm>
              <a:off x="71919" y="9308386"/>
              <a:ext cx="2331720" cy="11874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82880" rIns="182880" bIns="365760" numCol="1" spcCol="0" rtlCol="0" fromWordArt="0" anchor="b" anchorCtr="0" forceAA="0" compatLnSpc="1">
              <a:prstTxWarp prst="textNoShape">
                <a:avLst/>
              </a:prstTxWarp>
              <a:noAutofit/>
            </a:bodyPr>
            <a:lstStyle/>
            <a:p>
              <a:pPr marL="0" marR="0" algn="r" rtl="1">
                <a:lnSpc>
                  <a:spcPct val="115000"/>
                </a:lnSpc>
                <a:spcBef>
                  <a:spcPts val="1200"/>
                </a:spcBef>
                <a:spcAft>
                  <a:spcPts val="1000"/>
                </a:spcAft>
              </a:pPr>
              <a:r>
                <a:rPr lang="en-US" sz="1100">
                  <a:solidFill>
                    <a:srgbClr val="FFFFFF"/>
                  </a:solidFill>
                  <a:effectLst/>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grpSp>
      <p:sp>
        <p:nvSpPr>
          <p:cNvPr id="5" name="TextBox 4">
            <a:extLst>
              <a:ext uri="{FF2B5EF4-FFF2-40B4-BE49-F238E27FC236}">
                <a16:creationId xmlns:a16="http://schemas.microsoft.com/office/drawing/2014/main" id="{45946F63-629A-8940-9A93-8FDFF0311D83}"/>
              </a:ext>
            </a:extLst>
          </p:cNvPr>
          <p:cNvSpPr txBox="1"/>
          <p:nvPr/>
        </p:nvSpPr>
        <p:spPr>
          <a:xfrm>
            <a:off x="7693109" y="2141263"/>
            <a:ext cx="2689700" cy="369332"/>
          </a:xfrm>
          <a:prstGeom prst="rect">
            <a:avLst/>
          </a:prstGeom>
          <a:noFill/>
        </p:spPr>
        <p:txBody>
          <a:bodyPr wrap="square" rtlCol="0">
            <a:spAutoFit/>
          </a:bodyPr>
          <a:lstStyle/>
          <a:p>
            <a:r>
              <a:rPr lang="ar-SA"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rPr>
              <a:t>الجهات المخاطبة بأحكام القانون</a:t>
            </a:r>
            <a:endParaRPr lang="en-US"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8" name="Freeform: Shape 20">
            <a:extLst>
              <a:ext uri="{FF2B5EF4-FFF2-40B4-BE49-F238E27FC236}">
                <a16:creationId xmlns:a16="http://schemas.microsoft.com/office/drawing/2014/main" id="{E4774C5F-37C6-B846-9F2B-3CA9688FD588}"/>
              </a:ext>
            </a:extLst>
          </p:cNvPr>
          <p:cNvSpPr/>
          <p:nvPr/>
        </p:nvSpPr>
        <p:spPr>
          <a:xfrm rot="5400000">
            <a:off x="10180472" y="2099396"/>
            <a:ext cx="600767" cy="520116"/>
          </a:xfrm>
          <a:custGeom>
            <a:avLst/>
            <a:gdLst>
              <a:gd name="connsiteX0" fmla="*/ 464458 w 600767"/>
              <a:gd name="connsiteY0" fmla="*/ 0 h 520116"/>
              <a:gd name="connsiteX1" fmla="*/ 558063 w 600767"/>
              <a:gd name="connsiteY1" fmla="*/ 9436 h 520116"/>
              <a:gd name="connsiteX2" fmla="*/ 600767 w 600767"/>
              <a:gd name="connsiteY2" fmla="*/ 22693 h 520116"/>
              <a:gd name="connsiteX3" fmla="*/ 600767 w 600767"/>
              <a:gd name="connsiteY3" fmla="*/ 520116 h 520116"/>
              <a:gd name="connsiteX4" fmla="*/ 5611 w 600767"/>
              <a:gd name="connsiteY4" fmla="*/ 520116 h 520116"/>
              <a:gd name="connsiteX5" fmla="*/ 0 w 600767"/>
              <a:gd name="connsiteY5" fmla="*/ 464458 h 520116"/>
              <a:gd name="connsiteX6" fmla="*/ 464458 w 600767"/>
              <a:gd name="connsiteY6" fmla="*/ 0 h 52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767" h="520116">
                <a:moveTo>
                  <a:pt x="464458" y="0"/>
                </a:moveTo>
                <a:cubicBezTo>
                  <a:pt x="496522" y="0"/>
                  <a:pt x="527828" y="3249"/>
                  <a:pt x="558063" y="9436"/>
                </a:cubicBezTo>
                <a:lnTo>
                  <a:pt x="600767" y="22693"/>
                </a:lnTo>
                <a:lnTo>
                  <a:pt x="600767" y="520116"/>
                </a:lnTo>
                <a:lnTo>
                  <a:pt x="5611" y="520116"/>
                </a:lnTo>
                <a:lnTo>
                  <a:pt x="0" y="464458"/>
                </a:lnTo>
                <a:cubicBezTo>
                  <a:pt x="0" y="207945"/>
                  <a:pt x="207945" y="0"/>
                  <a:pt x="464458"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C06D089-A90D-5740-8934-1EBB6C8F3789}"/>
              </a:ext>
            </a:extLst>
          </p:cNvPr>
          <p:cNvSpPr txBox="1"/>
          <p:nvPr/>
        </p:nvSpPr>
        <p:spPr>
          <a:xfrm>
            <a:off x="10246322" y="2193665"/>
            <a:ext cx="405516" cy="461665"/>
          </a:xfrm>
          <a:prstGeom prst="rect">
            <a:avLst/>
          </a:prstGeom>
          <a:noFill/>
        </p:spPr>
        <p:txBody>
          <a:bodyPr wrap="square" rtlCol="0">
            <a:spAutoFit/>
          </a:bodyPr>
          <a:lstStyle/>
          <a:p>
            <a:pPr algn="ctr"/>
            <a:r>
              <a:rPr lang="en-US" sz="2400" b="1" dirty="0">
                <a:solidFill>
                  <a:schemeClr val="bg1"/>
                </a:solidFill>
              </a:rPr>
              <a:t>1</a:t>
            </a:r>
          </a:p>
        </p:txBody>
      </p:sp>
      <p:sp>
        <p:nvSpPr>
          <p:cNvPr id="10" name="Freeform: Shape 20">
            <a:extLst>
              <a:ext uri="{FF2B5EF4-FFF2-40B4-BE49-F238E27FC236}">
                <a16:creationId xmlns:a16="http://schemas.microsoft.com/office/drawing/2014/main" id="{190B4867-3506-9740-BD83-34FC42CE84E1}"/>
              </a:ext>
            </a:extLst>
          </p:cNvPr>
          <p:cNvSpPr/>
          <p:nvPr/>
        </p:nvSpPr>
        <p:spPr>
          <a:xfrm rot="5400000">
            <a:off x="10195911" y="3061111"/>
            <a:ext cx="600767" cy="520116"/>
          </a:xfrm>
          <a:custGeom>
            <a:avLst/>
            <a:gdLst>
              <a:gd name="connsiteX0" fmla="*/ 464458 w 600767"/>
              <a:gd name="connsiteY0" fmla="*/ 0 h 520116"/>
              <a:gd name="connsiteX1" fmla="*/ 558063 w 600767"/>
              <a:gd name="connsiteY1" fmla="*/ 9436 h 520116"/>
              <a:gd name="connsiteX2" fmla="*/ 600767 w 600767"/>
              <a:gd name="connsiteY2" fmla="*/ 22693 h 520116"/>
              <a:gd name="connsiteX3" fmla="*/ 600767 w 600767"/>
              <a:gd name="connsiteY3" fmla="*/ 520116 h 520116"/>
              <a:gd name="connsiteX4" fmla="*/ 5611 w 600767"/>
              <a:gd name="connsiteY4" fmla="*/ 520116 h 520116"/>
              <a:gd name="connsiteX5" fmla="*/ 0 w 600767"/>
              <a:gd name="connsiteY5" fmla="*/ 464458 h 520116"/>
              <a:gd name="connsiteX6" fmla="*/ 464458 w 600767"/>
              <a:gd name="connsiteY6" fmla="*/ 0 h 52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767" h="520116">
                <a:moveTo>
                  <a:pt x="464458" y="0"/>
                </a:moveTo>
                <a:cubicBezTo>
                  <a:pt x="496522" y="0"/>
                  <a:pt x="527828" y="3249"/>
                  <a:pt x="558063" y="9436"/>
                </a:cubicBezTo>
                <a:lnTo>
                  <a:pt x="600767" y="22693"/>
                </a:lnTo>
                <a:lnTo>
                  <a:pt x="600767" y="520116"/>
                </a:lnTo>
                <a:lnTo>
                  <a:pt x="5611" y="520116"/>
                </a:lnTo>
                <a:lnTo>
                  <a:pt x="0" y="464458"/>
                </a:lnTo>
                <a:cubicBezTo>
                  <a:pt x="0" y="207945"/>
                  <a:pt x="207945" y="0"/>
                  <a:pt x="46445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822A621-332A-3345-9516-B39CE3DB1FA4}"/>
              </a:ext>
            </a:extLst>
          </p:cNvPr>
          <p:cNvSpPr txBox="1"/>
          <p:nvPr/>
        </p:nvSpPr>
        <p:spPr>
          <a:xfrm>
            <a:off x="10261761" y="3155380"/>
            <a:ext cx="405516" cy="461665"/>
          </a:xfrm>
          <a:prstGeom prst="rect">
            <a:avLst/>
          </a:prstGeom>
          <a:noFill/>
        </p:spPr>
        <p:txBody>
          <a:bodyPr wrap="square" rtlCol="0">
            <a:spAutoFit/>
          </a:bodyPr>
          <a:lstStyle/>
          <a:p>
            <a:pPr algn="ctr"/>
            <a:r>
              <a:rPr lang="en-US" sz="2400" b="1" dirty="0">
                <a:solidFill>
                  <a:schemeClr val="bg1"/>
                </a:solidFill>
              </a:rPr>
              <a:t>2</a:t>
            </a:r>
          </a:p>
        </p:txBody>
      </p:sp>
      <p:sp>
        <p:nvSpPr>
          <p:cNvPr id="12" name="Freeform: Shape 20">
            <a:extLst>
              <a:ext uri="{FF2B5EF4-FFF2-40B4-BE49-F238E27FC236}">
                <a16:creationId xmlns:a16="http://schemas.microsoft.com/office/drawing/2014/main" id="{B8EE0117-7981-D34F-9E30-CEF2AB083CD7}"/>
              </a:ext>
            </a:extLst>
          </p:cNvPr>
          <p:cNvSpPr/>
          <p:nvPr/>
        </p:nvSpPr>
        <p:spPr>
          <a:xfrm rot="5400000">
            <a:off x="10186448" y="5143416"/>
            <a:ext cx="600767" cy="520116"/>
          </a:xfrm>
          <a:custGeom>
            <a:avLst/>
            <a:gdLst>
              <a:gd name="connsiteX0" fmla="*/ 464458 w 600767"/>
              <a:gd name="connsiteY0" fmla="*/ 0 h 520116"/>
              <a:gd name="connsiteX1" fmla="*/ 558063 w 600767"/>
              <a:gd name="connsiteY1" fmla="*/ 9436 h 520116"/>
              <a:gd name="connsiteX2" fmla="*/ 600767 w 600767"/>
              <a:gd name="connsiteY2" fmla="*/ 22693 h 520116"/>
              <a:gd name="connsiteX3" fmla="*/ 600767 w 600767"/>
              <a:gd name="connsiteY3" fmla="*/ 520116 h 520116"/>
              <a:gd name="connsiteX4" fmla="*/ 5611 w 600767"/>
              <a:gd name="connsiteY4" fmla="*/ 520116 h 520116"/>
              <a:gd name="connsiteX5" fmla="*/ 0 w 600767"/>
              <a:gd name="connsiteY5" fmla="*/ 464458 h 520116"/>
              <a:gd name="connsiteX6" fmla="*/ 464458 w 600767"/>
              <a:gd name="connsiteY6" fmla="*/ 0 h 52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767" h="520116">
                <a:moveTo>
                  <a:pt x="464458" y="0"/>
                </a:moveTo>
                <a:cubicBezTo>
                  <a:pt x="496522" y="0"/>
                  <a:pt x="527828" y="3249"/>
                  <a:pt x="558063" y="9436"/>
                </a:cubicBezTo>
                <a:lnTo>
                  <a:pt x="600767" y="22693"/>
                </a:lnTo>
                <a:lnTo>
                  <a:pt x="600767" y="520116"/>
                </a:lnTo>
                <a:lnTo>
                  <a:pt x="5611" y="520116"/>
                </a:lnTo>
                <a:lnTo>
                  <a:pt x="0" y="464458"/>
                </a:lnTo>
                <a:cubicBezTo>
                  <a:pt x="0" y="207945"/>
                  <a:pt x="207945" y="0"/>
                  <a:pt x="464458"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EA1104F-5404-3147-A5FC-A2C91AC434D1}"/>
              </a:ext>
            </a:extLst>
          </p:cNvPr>
          <p:cNvSpPr txBox="1"/>
          <p:nvPr/>
        </p:nvSpPr>
        <p:spPr>
          <a:xfrm>
            <a:off x="10252298" y="5237685"/>
            <a:ext cx="405516" cy="461665"/>
          </a:xfrm>
          <a:prstGeom prst="rect">
            <a:avLst/>
          </a:prstGeom>
          <a:noFill/>
        </p:spPr>
        <p:txBody>
          <a:bodyPr wrap="square" rtlCol="0">
            <a:spAutoFit/>
          </a:bodyPr>
          <a:lstStyle/>
          <a:p>
            <a:pPr algn="ctr"/>
            <a:r>
              <a:rPr lang="en-US" sz="2400" b="1" dirty="0">
                <a:solidFill>
                  <a:schemeClr val="bg1"/>
                </a:solidFill>
              </a:rPr>
              <a:t>4</a:t>
            </a:r>
          </a:p>
        </p:txBody>
      </p:sp>
      <p:pic>
        <p:nvPicPr>
          <p:cNvPr id="23" name="Picture 22"/>
          <p:cNvPicPr/>
          <p:nvPr/>
        </p:nvPicPr>
        <p:blipFill>
          <a:blip r:embed="rId3" cstate="print">
            <a:extLst>
              <a:ext uri="{28A0092B-C50C-407E-A947-70E740481C1C}">
                <a14:useLocalDpi xmlns:a14="http://schemas.microsoft.com/office/drawing/2010/main" val="0"/>
              </a:ext>
            </a:extLst>
          </a:blip>
          <a:stretch>
            <a:fillRect/>
          </a:stretch>
        </p:blipFill>
        <p:spPr>
          <a:xfrm>
            <a:off x="3816761" y="1726940"/>
            <a:ext cx="916940" cy="933450"/>
          </a:xfrm>
          <a:prstGeom prst="rect">
            <a:avLst/>
          </a:prstGeom>
        </p:spPr>
      </p:pic>
    </p:spTree>
    <p:extLst>
      <p:ext uri="{BB962C8B-B14F-4D97-AF65-F5344CB8AC3E}">
        <p14:creationId xmlns:p14="http://schemas.microsoft.com/office/powerpoint/2010/main" val="19859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40416617-7D42-8141-A3B7-812AD954A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4" y="0"/>
            <a:ext cx="12223794" cy="6922424"/>
          </a:xfrm>
          <a:prstGeom prst="rect">
            <a:avLst/>
          </a:prstGeom>
        </p:spPr>
      </p:pic>
      <p:sp>
        <p:nvSpPr>
          <p:cNvPr id="77" name="TextBox 76">
            <a:extLst>
              <a:ext uri="{FF2B5EF4-FFF2-40B4-BE49-F238E27FC236}">
                <a16:creationId xmlns:a16="http://schemas.microsoft.com/office/drawing/2014/main" id="{5347E587-8F4E-4281-A4F9-73C390D8FA5D}"/>
              </a:ext>
            </a:extLst>
          </p:cNvPr>
          <p:cNvSpPr txBox="1"/>
          <p:nvPr/>
        </p:nvSpPr>
        <p:spPr>
          <a:xfrm>
            <a:off x="3901403" y="816202"/>
            <a:ext cx="4389195" cy="769441"/>
          </a:xfrm>
          <a:prstGeom prst="rect">
            <a:avLst/>
          </a:prstGeom>
          <a:noFill/>
        </p:spPr>
        <p:txBody>
          <a:bodyPr wrap="square" rtlCol="0">
            <a:spAutoFit/>
          </a:bodyPr>
          <a:lstStyle/>
          <a:p>
            <a:pPr algn="ctr"/>
            <a:r>
              <a:rPr lang="ar-SA"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rPr>
              <a:t>النماذج المستخدمة</a:t>
            </a:r>
            <a:endParaRPr lang="en-US"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2" name="TextBox 1">
            <a:extLst>
              <a:ext uri="{FF2B5EF4-FFF2-40B4-BE49-F238E27FC236}">
                <a16:creationId xmlns:a16="http://schemas.microsoft.com/office/drawing/2014/main" id="{B829F9E3-20A2-2945-AB61-14EE89C0B20D}"/>
              </a:ext>
            </a:extLst>
          </p:cNvPr>
          <p:cNvSpPr txBox="1"/>
          <p:nvPr/>
        </p:nvSpPr>
        <p:spPr>
          <a:xfrm>
            <a:off x="7456968" y="4972367"/>
            <a:ext cx="4547183" cy="369332"/>
          </a:xfrm>
          <a:prstGeom prst="rect">
            <a:avLst/>
          </a:prstGeom>
          <a:noFill/>
        </p:spPr>
        <p:txBody>
          <a:bodyPr wrap="square" rtlCol="0">
            <a:spAutoFit/>
          </a:bodyPr>
          <a:lstStyle/>
          <a:p>
            <a:pPr algn="ctr"/>
            <a:r>
              <a:rPr lang="ar-KW" b="1" dirty="0">
                <a:solidFill>
                  <a:schemeClr val="tx1">
                    <a:lumMod val="75000"/>
                    <a:lumOff val="25000"/>
                  </a:schemeClr>
                </a:solidFill>
              </a:rPr>
              <a:t>نموذج طلب الاطلاع والحصول </a:t>
            </a:r>
            <a:endParaRPr lang="ar-SA" b="1" dirty="0">
              <a:solidFill>
                <a:schemeClr val="tx1">
                  <a:lumMod val="75000"/>
                  <a:lumOff val="25000"/>
                </a:schemeClr>
              </a:solidFill>
            </a:endParaRPr>
          </a:p>
          <a:p>
            <a:pPr algn="ctr"/>
            <a:r>
              <a:rPr lang="ar-KW" b="1" dirty="0">
                <a:solidFill>
                  <a:schemeClr val="tx1">
                    <a:lumMod val="75000"/>
                    <a:lumOff val="25000"/>
                  </a:schemeClr>
                </a:solidFill>
              </a:rPr>
              <a:t>على المعلومات والوثائق</a:t>
            </a:r>
            <a:endParaRPr lang="en-US" b="1" dirty="0">
              <a:solidFill>
                <a:schemeClr val="tx1">
                  <a:lumMod val="75000"/>
                  <a:lumOff val="25000"/>
                </a:schemeClr>
              </a:solidFill>
            </a:endParaRPr>
          </a:p>
        </p:txBody>
      </p:sp>
      <p:pic>
        <p:nvPicPr>
          <p:cNvPr id="3" name="Picture 2">
            <a:extLst>
              <a:ext uri="{FF2B5EF4-FFF2-40B4-BE49-F238E27FC236}">
                <a16:creationId xmlns:a16="http://schemas.microsoft.com/office/drawing/2014/main" id="{8500AFD1-B5C2-9141-929C-9BCE098DE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9577" y="1801701"/>
            <a:ext cx="2191783" cy="3096647"/>
          </a:xfrm>
          <a:prstGeom prst="rect">
            <a:avLst/>
          </a:prstGeom>
        </p:spPr>
      </p:pic>
      <p:pic>
        <p:nvPicPr>
          <p:cNvPr id="4" name="Picture 3">
            <a:extLst>
              <a:ext uri="{FF2B5EF4-FFF2-40B4-BE49-F238E27FC236}">
                <a16:creationId xmlns:a16="http://schemas.microsoft.com/office/drawing/2014/main" id="{9D7BB924-79C3-844E-86D0-D554170ED6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6007" y="1806323"/>
            <a:ext cx="2189025" cy="3085319"/>
          </a:xfrm>
          <a:prstGeom prst="rect">
            <a:avLst/>
          </a:prstGeom>
        </p:spPr>
      </p:pic>
      <p:sp>
        <p:nvSpPr>
          <p:cNvPr id="5" name="TextBox 4">
            <a:extLst>
              <a:ext uri="{FF2B5EF4-FFF2-40B4-BE49-F238E27FC236}">
                <a16:creationId xmlns:a16="http://schemas.microsoft.com/office/drawing/2014/main" id="{265C09D3-5100-E144-B0F1-9D5BD4F4A77D}"/>
              </a:ext>
            </a:extLst>
          </p:cNvPr>
          <p:cNvSpPr txBox="1"/>
          <p:nvPr/>
        </p:nvSpPr>
        <p:spPr>
          <a:xfrm>
            <a:off x="4602839" y="4949368"/>
            <a:ext cx="4547183" cy="646331"/>
          </a:xfrm>
          <a:prstGeom prst="rect">
            <a:avLst/>
          </a:prstGeom>
          <a:noFill/>
        </p:spPr>
        <p:txBody>
          <a:bodyPr wrap="square" rtlCol="0">
            <a:spAutoFit/>
          </a:bodyPr>
          <a:lstStyle/>
          <a:p>
            <a:pPr algn="ctr"/>
            <a:r>
              <a:rPr lang="ar-SA" b="1" dirty="0">
                <a:solidFill>
                  <a:schemeClr val="tx1">
                    <a:lumMod val="75000"/>
                    <a:lumOff val="25000"/>
                  </a:schemeClr>
                </a:solidFill>
              </a:rPr>
              <a:t>نموذج التظلم</a:t>
            </a:r>
          </a:p>
        </p:txBody>
      </p:sp>
      <p:pic>
        <p:nvPicPr>
          <p:cNvPr id="6" name="Picture 5">
            <a:extLst>
              <a:ext uri="{FF2B5EF4-FFF2-40B4-BE49-F238E27FC236}">
                <a16:creationId xmlns:a16="http://schemas.microsoft.com/office/drawing/2014/main" id="{5DBC8062-1718-294B-A552-A42803833D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9808" y="2216735"/>
            <a:ext cx="4479772" cy="2160714"/>
          </a:xfrm>
          <a:prstGeom prst="rect">
            <a:avLst/>
          </a:prstGeom>
        </p:spPr>
      </p:pic>
      <p:sp>
        <p:nvSpPr>
          <p:cNvPr id="7" name="TextBox 6">
            <a:extLst>
              <a:ext uri="{FF2B5EF4-FFF2-40B4-BE49-F238E27FC236}">
                <a16:creationId xmlns:a16="http://schemas.microsoft.com/office/drawing/2014/main" id="{5DA53483-8A08-CE47-8250-9BE51F199FA2}"/>
              </a:ext>
            </a:extLst>
          </p:cNvPr>
          <p:cNvSpPr txBox="1"/>
          <p:nvPr/>
        </p:nvSpPr>
        <p:spPr>
          <a:xfrm>
            <a:off x="1967802" y="4925092"/>
            <a:ext cx="3122791" cy="369332"/>
          </a:xfrm>
          <a:prstGeom prst="rect">
            <a:avLst/>
          </a:prstGeom>
          <a:noFill/>
        </p:spPr>
        <p:txBody>
          <a:bodyPr wrap="square" rtlCol="0">
            <a:spAutoFit/>
          </a:bodyPr>
          <a:lstStyle/>
          <a:p>
            <a:pPr algn="ctr"/>
            <a:r>
              <a:rPr lang="ar-SA" b="1" dirty="0">
                <a:solidFill>
                  <a:schemeClr val="tx1">
                    <a:lumMod val="75000"/>
                    <a:lumOff val="25000"/>
                  </a:schemeClr>
                </a:solidFill>
              </a:rPr>
              <a:t>نموذج إيصال الاستلام</a:t>
            </a:r>
          </a:p>
        </p:txBody>
      </p:sp>
    </p:spTree>
    <p:extLst>
      <p:ext uri="{BB962C8B-B14F-4D97-AF65-F5344CB8AC3E}">
        <p14:creationId xmlns:p14="http://schemas.microsoft.com/office/powerpoint/2010/main" val="3706974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1B6ED7D-4859-E54E-983F-CDB3689FA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 y="-20662"/>
            <a:ext cx="12292511" cy="6878662"/>
          </a:xfrm>
          <a:prstGeom prst="rect">
            <a:avLst/>
          </a:prstGeom>
        </p:spPr>
      </p:pic>
      <p:sp>
        <p:nvSpPr>
          <p:cNvPr id="6" name="Freeform: Shape 5">
            <a:extLst>
              <a:ext uri="{FF2B5EF4-FFF2-40B4-BE49-F238E27FC236}">
                <a16:creationId xmlns:a16="http://schemas.microsoft.com/office/drawing/2014/main" id="{2D43DA5A-704B-465F-8301-C37F6853ED16}"/>
              </a:ext>
            </a:extLst>
          </p:cNvPr>
          <p:cNvSpPr/>
          <p:nvPr/>
        </p:nvSpPr>
        <p:spPr>
          <a:xfrm>
            <a:off x="8786813" y="683204"/>
            <a:ext cx="2705094" cy="5491595"/>
          </a:xfrm>
          <a:custGeom>
            <a:avLst/>
            <a:gdLst>
              <a:gd name="connsiteX0" fmla="*/ 2705094 w 2705094"/>
              <a:gd name="connsiteY0" fmla="*/ 0 h 5491595"/>
              <a:gd name="connsiteX1" fmla="*/ 2705094 w 2705094"/>
              <a:gd name="connsiteY1" fmla="*/ 1373981 h 5491595"/>
              <a:gd name="connsiteX2" fmla="*/ 2607480 w 2705094"/>
              <a:gd name="connsiteY2" fmla="*/ 1378910 h 5491595"/>
              <a:gd name="connsiteX3" fmla="*/ 1373981 w 2705094"/>
              <a:gd name="connsiteY3" fmla="*/ 2745797 h 5491595"/>
              <a:gd name="connsiteX4" fmla="*/ 2607480 w 2705094"/>
              <a:gd name="connsiteY4" fmla="*/ 4112684 h 5491595"/>
              <a:gd name="connsiteX5" fmla="*/ 2705094 w 2705094"/>
              <a:gd name="connsiteY5" fmla="*/ 4117614 h 5491595"/>
              <a:gd name="connsiteX6" fmla="*/ 2705094 w 2705094"/>
              <a:gd name="connsiteY6" fmla="*/ 5491595 h 5491595"/>
              <a:gd name="connsiteX7" fmla="*/ 2466999 w 2705094"/>
              <a:gd name="connsiteY7" fmla="*/ 5479572 h 5491595"/>
              <a:gd name="connsiteX8" fmla="*/ 0 w 2705094"/>
              <a:gd name="connsiteY8" fmla="*/ 2745797 h 5491595"/>
              <a:gd name="connsiteX9" fmla="*/ 2466999 w 2705094"/>
              <a:gd name="connsiteY9" fmla="*/ 12023 h 54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5094" h="5491595">
                <a:moveTo>
                  <a:pt x="2705094" y="0"/>
                </a:moveTo>
                <a:lnTo>
                  <a:pt x="2705094" y="1373981"/>
                </a:lnTo>
                <a:lnTo>
                  <a:pt x="2607480" y="1378910"/>
                </a:lnTo>
                <a:cubicBezTo>
                  <a:pt x="1914642" y="1449271"/>
                  <a:pt x="1373981" y="2034395"/>
                  <a:pt x="1373981" y="2745797"/>
                </a:cubicBezTo>
                <a:cubicBezTo>
                  <a:pt x="1373981" y="3457199"/>
                  <a:pt x="1914642" y="4042323"/>
                  <a:pt x="2607480" y="4112684"/>
                </a:cubicBezTo>
                <a:lnTo>
                  <a:pt x="2705094" y="4117614"/>
                </a:lnTo>
                <a:lnTo>
                  <a:pt x="2705094" y="5491595"/>
                </a:lnTo>
                <a:lnTo>
                  <a:pt x="2466999" y="5479572"/>
                </a:lnTo>
                <a:cubicBezTo>
                  <a:pt x="1081322" y="5338849"/>
                  <a:pt x="0" y="4168602"/>
                  <a:pt x="0" y="2745797"/>
                </a:cubicBezTo>
                <a:cubicBezTo>
                  <a:pt x="0" y="1322993"/>
                  <a:pt x="1081322" y="152746"/>
                  <a:pt x="2466999" y="1202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55B5A1E3-EC1B-4801-A7D0-7A364B11C99C}"/>
              </a:ext>
            </a:extLst>
          </p:cNvPr>
          <p:cNvGrpSpPr/>
          <p:nvPr/>
        </p:nvGrpSpPr>
        <p:grpSpPr>
          <a:xfrm>
            <a:off x="10326624" y="2628900"/>
            <a:ext cx="608076" cy="1449325"/>
            <a:chOff x="4408424" y="2628900"/>
            <a:chExt cx="608076" cy="1449325"/>
          </a:xfrm>
        </p:grpSpPr>
        <p:sp>
          <p:nvSpPr>
            <p:cNvPr id="4" name="Oval 3">
              <a:extLst>
                <a:ext uri="{FF2B5EF4-FFF2-40B4-BE49-F238E27FC236}">
                  <a16:creationId xmlns:a16="http://schemas.microsoft.com/office/drawing/2014/main" id="{FE731C37-34FD-41AF-91DB-03233A17BF8F}"/>
                </a:ext>
              </a:extLst>
            </p:cNvPr>
            <p:cNvSpPr/>
            <p:nvPr/>
          </p:nvSpPr>
          <p:spPr>
            <a:xfrm>
              <a:off x="4826000" y="2628900"/>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18B3E2-A0D3-4387-A6F9-EAFF4309659A}"/>
                </a:ext>
              </a:extLst>
            </p:cNvPr>
            <p:cNvSpPr/>
            <p:nvPr/>
          </p:nvSpPr>
          <p:spPr>
            <a:xfrm>
              <a:off x="4843526" y="2881376"/>
              <a:ext cx="155448" cy="15544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3D8E66-2FED-4E51-84A4-17414B20FD1C}"/>
                </a:ext>
              </a:extLst>
            </p:cNvPr>
            <p:cNvSpPr/>
            <p:nvPr/>
          </p:nvSpPr>
          <p:spPr>
            <a:xfrm>
              <a:off x="4826000" y="3098800"/>
              <a:ext cx="190500" cy="190500"/>
            </a:xfrm>
            <a:prstGeom prst="ellipse">
              <a:avLst/>
            </a:prstGeom>
            <a:solidFill>
              <a:srgbClr val="3B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280DCAE-C766-4AB6-8966-DE5246B2D65D}"/>
                </a:ext>
              </a:extLst>
            </p:cNvPr>
            <p:cNvSpPr/>
            <p:nvPr/>
          </p:nvSpPr>
          <p:spPr>
            <a:xfrm>
              <a:off x="4826000" y="3352800"/>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26D1D8-E5C2-4C3D-8884-552D4E6B2FDC}"/>
                </a:ext>
              </a:extLst>
            </p:cNvPr>
            <p:cNvSpPr/>
            <p:nvPr/>
          </p:nvSpPr>
          <p:spPr>
            <a:xfrm>
              <a:off x="4640326" y="2779776"/>
              <a:ext cx="155448" cy="15544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0FAEF81-9B62-4531-9D71-090DED1B2F94}"/>
                </a:ext>
              </a:extLst>
            </p:cNvPr>
            <p:cNvSpPr/>
            <p:nvPr/>
          </p:nvSpPr>
          <p:spPr>
            <a:xfrm>
              <a:off x="4622800" y="2997200"/>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40EEBA-31C1-4CF5-B2A8-C183438E8A17}"/>
                </a:ext>
              </a:extLst>
            </p:cNvPr>
            <p:cNvSpPr/>
            <p:nvPr/>
          </p:nvSpPr>
          <p:spPr>
            <a:xfrm>
              <a:off x="4640326" y="3249676"/>
              <a:ext cx="155448" cy="15544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0CAF548-E255-4EB0-8409-451EEE5FD9F6}"/>
                </a:ext>
              </a:extLst>
            </p:cNvPr>
            <p:cNvSpPr/>
            <p:nvPr/>
          </p:nvSpPr>
          <p:spPr>
            <a:xfrm>
              <a:off x="4640326" y="3467100"/>
              <a:ext cx="155448" cy="155448"/>
            </a:xfrm>
            <a:prstGeom prst="ellipse">
              <a:avLst/>
            </a:prstGeom>
            <a:noFill/>
            <a:ln w="38100">
              <a:solidFill>
                <a:srgbClr val="F25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2A0CEA4-4A80-4B2C-B9FE-7AA83EAADC0C}"/>
                </a:ext>
              </a:extLst>
            </p:cNvPr>
            <p:cNvSpPr/>
            <p:nvPr/>
          </p:nvSpPr>
          <p:spPr>
            <a:xfrm>
              <a:off x="4843526" y="3705353"/>
              <a:ext cx="155448" cy="15544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A63A39-5EE9-4BBE-B7B8-1A40CF902BD5}"/>
                </a:ext>
              </a:extLst>
            </p:cNvPr>
            <p:cNvSpPr/>
            <p:nvPr/>
          </p:nvSpPr>
          <p:spPr>
            <a:xfrm>
              <a:off x="4843526" y="3922777"/>
              <a:ext cx="155448" cy="15544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11A4D37-C17D-4030-AC0A-F2A9B48AA2F5}"/>
                </a:ext>
              </a:extLst>
            </p:cNvPr>
            <p:cNvSpPr/>
            <p:nvPr/>
          </p:nvSpPr>
          <p:spPr>
            <a:xfrm>
              <a:off x="4425950" y="3144774"/>
              <a:ext cx="155448" cy="15544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803A9B9-DFDF-4EFE-A95E-89723F218B0F}"/>
                </a:ext>
              </a:extLst>
            </p:cNvPr>
            <p:cNvSpPr/>
            <p:nvPr/>
          </p:nvSpPr>
          <p:spPr>
            <a:xfrm>
              <a:off x="4408424" y="3362198"/>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F1D7B15-0549-4453-B33B-6E0A90DE8126}"/>
                </a:ext>
              </a:extLst>
            </p:cNvPr>
            <p:cNvSpPr/>
            <p:nvPr/>
          </p:nvSpPr>
          <p:spPr>
            <a:xfrm>
              <a:off x="4408424" y="3616198"/>
              <a:ext cx="190500" cy="1905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Media Placeholder 22">
            <a:extLst>
              <a:ext uri="{FF2B5EF4-FFF2-40B4-BE49-F238E27FC236}">
                <a16:creationId xmlns:a16="http://schemas.microsoft.com/office/drawing/2014/main" id="{7B38231A-E572-4954-8773-46E9514F84D7}"/>
              </a:ext>
            </a:extLst>
          </p:cNvPr>
          <p:cNvSpPr>
            <a:spLocks noGrp="1"/>
          </p:cNvSpPr>
          <p:nvPr>
            <p:ph type="media" sz="quarter" idx="13"/>
          </p:nvPr>
        </p:nvSpPr>
        <p:spPr>
          <a:xfrm>
            <a:off x="5910038" y="2208806"/>
            <a:ext cx="4648200" cy="2610844"/>
          </a:xfrm>
          <a:effectLst>
            <a:outerShdw blurRad="50800" dist="38100" dir="2700000" algn="tl" rotWithShape="0">
              <a:prstClr val="black">
                <a:alpha val="12000"/>
              </a:prstClr>
            </a:outerShdw>
          </a:effectLst>
        </p:spPr>
      </p:sp>
      <p:sp>
        <p:nvSpPr>
          <p:cNvPr id="26" name="TextBox 25">
            <a:extLst>
              <a:ext uri="{FF2B5EF4-FFF2-40B4-BE49-F238E27FC236}">
                <a16:creationId xmlns:a16="http://schemas.microsoft.com/office/drawing/2014/main" id="{F8062705-3B1C-43A5-82F5-6ABD3DA38D14}"/>
              </a:ext>
            </a:extLst>
          </p:cNvPr>
          <p:cNvSpPr txBox="1"/>
          <p:nvPr/>
        </p:nvSpPr>
        <p:spPr>
          <a:xfrm>
            <a:off x="1478026" y="3448050"/>
            <a:ext cx="4171712" cy="523220"/>
          </a:xfrm>
          <a:prstGeom prst="rect">
            <a:avLst/>
          </a:prstGeom>
          <a:noFill/>
        </p:spPr>
        <p:txBody>
          <a:bodyPr wrap="square" rtlCol="0">
            <a:spAutoFit/>
          </a:bodyPr>
          <a:lstStyle/>
          <a:p>
            <a:r>
              <a:rPr lang="ar-SA" sz="28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rPr>
              <a:t>رابط الدليل الارشادي و النماذج</a:t>
            </a:r>
            <a:endParaRPr lang="en-US" sz="28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5780A65D-977D-442F-B8E1-41C761F31949}"/>
              </a:ext>
            </a:extLst>
          </p:cNvPr>
          <p:cNvSpPr/>
          <p:nvPr/>
        </p:nvSpPr>
        <p:spPr>
          <a:xfrm>
            <a:off x="5884638" y="2170706"/>
            <a:ext cx="4697249" cy="2682380"/>
          </a:xfrm>
          <a:prstGeom prst="roundRect">
            <a:avLst>
              <a:gd name="adj" fmla="val 2818"/>
            </a:avLst>
          </a:prstGeom>
          <a:solidFill>
            <a:schemeClr val="accent1">
              <a:lumMod val="75000"/>
            </a:schemeClr>
          </a:solidFill>
          <a:ln w="95250">
            <a:solidFill>
              <a:schemeClr val="accent1">
                <a:lumMod val="20000"/>
                <a:lumOff val="80000"/>
              </a:schemeClr>
            </a:solidFill>
          </a:ln>
          <a:effectLst>
            <a:outerShdw blurRad="76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F907D4-77D1-E345-ACC5-CF602CAB8BBC}"/>
              </a:ext>
            </a:extLst>
          </p:cNvPr>
          <p:cNvPicPr>
            <a:picLocks noChangeAspect="1"/>
          </p:cNvPicPr>
          <p:nvPr/>
        </p:nvPicPr>
        <p:blipFill rotWithShape="1">
          <a:blip r:embed="rId3">
            <a:extLst>
              <a:ext uri="{28A0092B-C50C-407E-A947-70E740481C1C}">
                <a14:useLocalDpi xmlns:a14="http://schemas.microsoft.com/office/drawing/2010/main" val="0"/>
              </a:ext>
            </a:extLst>
          </a:blip>
          <a:srcRect l="31228" t="32052" r="28797" b="42125"/>
          <a:stretch/>
        </p:blipFill>
        <p:spPr>
          <a:xfrm>
            <a:off x="7464195" y="2813894"/>
            <a:ext cx="1538134" cy="1396004"/>
          </a:xfrm>
          <a:prstGeom prst="rect">
            <a:avLst/>
          </a:prstGeom>
        </p:spPr>
      </p:pic>
    </p:spTree>
    <p:extLst>
      <p:ext uri="{BB962C8B-B14F-4D97-AF65-F5344CB8AC3E}">
        <p14:creationId xmlns:p14="http://schemas.microsoft.com/office/powerpoint/2010/main" val="344854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AE8E3F8-1FB0-124B-92F6-00E3ABF10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55586" cy="6858000"/>
          </a:xfrm>
          <a:prstGeom prst="rect">
            <a:avLst/>
          </a:prstGeom>
        </p:spPr>
      </p:pic>
      <p:sp>
        <p:nvSpPr>
          <p:cNvPr id="8" name="TextBox 7">
            <a:extLst>
              <a:ext uri="{FF2B5EF4-FFF2-40B4-BE49-F238E27FC236}">
                <a16:creationId xmlns:a16="http://schemas.microsoft.com/office/drawing/2014/main" id="{2583DBDA-88B7-493D-9B65-582E914C9A41}"/>
              </a:ext>
            </a:extLst>
          </p:cNvPr>
          <p:cNvSpPr txBox="1"/>
          <p:nvPr/>
        </p:nvSpPr>
        <p:spPr>
          <a:xfrm>
            <a:off x="2427941" y="1982450"/>
            <a:ext cx="7597174" cy="830997"/>
          </a:xfrm>
          <a:prstGeom prst="rect">
            <a:avLst/>
          </a:prstGeom>
          <a:noFill/>
        </p:spPr>
        <p:txBody>
          <a:bodyPr wrap="square" rtlCol="0">
            <a:spAutoFit/>
          </a:bodyPr>
          <a:lstStyle/>
          <a:p>
            <a:pPr algn="ctr"/>
            <a:r>
              <a:rPr lang="ar-SA" sz="4800" b="1" dirty="0">
                <a:solidFill>
                  <a:schemeClr val="accent1">
                    <a:lumMod val="50000"/>
                  </a:schemeClr>
                </a:solidFill>
                <a:latin typeface="Tw Cen MT" panose="020B0602020104020603" pitchFamily="34" charset="0"/>
                <a:ea typeface="Tahoma" panose="020B0604030504040204" pitchFamily="34" charset="0"/>
                <a:cs typeface="Arial" panose="020B0604020202020204" pitchFamily="34" charset="0"/>
              </a:rPr>
              <a:t>النقاش والأسئلة</a:t>
            </a:r>
            <a:endParaRPr lang="en-US" sz="4800" b="1" dirty="0">
              <a:solidFill>
                <a:schemeClr val="accent1">
                  <a:lumMod val="50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7" name="Speech Bubble: Rectangle 6">
            <a:extLst>
              <a:ext uri="{FF2B5EF4-FFF2-40B4-BE49-F238E27FC236}">
                <a16:creationId xmlns:a16="http://schemas.microsoft.com/office/drawing/2014/main" id="{CEA0747F-AEE1-944D-9F14-E70BEFDC34AD}"/>
              </a:ext>
            </a:extLst>
          </p:cNvPr>
          <p:cNvSpPr/>
          <p:nvPr/>
        </p:nvSpPr>
        <p:spPr>
          <a:xfrm>
            <a:off x="4166774" y="3978444"/>
            <a:ext cx="2294537" cy="1537340"/>
          </a:xfrm>
          <a:prstGeom prst="wedgeRectCallou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a:p>
            <a:pPr algn="ctr"/>
            <a:r>
              <a:rPr lang="en-US" dirty="0"/>
              <a:t>…………….</a:t>
            </a:r>
          </a:p>
          <a:p>
            <a:pPr algn="ctr"/>
            <a:r>
              <a:rPr lang="en-US" dirty="0"/>
              <a:t>…………….</a:t>
            </a:r>
            <a:endParaRPr lang="en-KW" dirty="0"/>
          </a:p>
        </p:txBody>
      </p:sp>
      <p:sp>
        <p:nvSpPr>
          <p:cNvPr id="6" name="Speech Bubble: Oval 5">
            <a:extLst>
              <a:ext uri="{FF2B5EF4-FFF2-40B4-BE49-F238E27FC236}">
                <a16:creationId xmlns:a16="http://schemas.microsoft.com/office/drawing/2014/main" id="{3A4D30E6-C58F-FE40-A018-380DEA12D84C}"/>
              </a:ext>
            </a:extLst>
          </p:cNvPr>
          <p:cNvSpPr/>
          <p:nvPr/>
        </p:nvSpPr>
        <p:spPr>
          <a:xfrm>
            <a:off x="5970991" y="3187274"/>
            <a:ext cx="2559045" cy="1714560"/>
          </a:xfrm>
          <a:prstGeom prst="wedgeEllipseCallou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mj-lt"/>
                <a:cs typeface="Aldhabi" pitchFamily="2" charset="-78"/>
              </a:rPr>
              <a:t>?</a:t>
            </a:r>
            <a:endParaRPr lang="en-KW" sz="5400" b="1" dirty="0">
              <a:latin typeface="+mj-lt"/>
              <a:cs typeface="Aldhabi" pitchFamily="2" charset="-78"/>
            </a:endParaRPr>
          </a:p>
        </p:txBody>
      </p:sp>
    </p:spTree>
    <p:extLst>
      <p:ext uri="{BB962C8B-B14F-4D97-AF65-F5344CB8AC3E}">
        <p14:creationId xmlns:p14="http://schemas.microsoft.com/office/powerpoint/2010/main" val="258435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1B6ED7D-4859-E54E-983F-CDB3689FA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 y="-20662"/>
            <a:ext cx="12292511" cy="6878662"/>
          </a:xfrm>
          <a:prstGeom prst="rect">
            <a:avLst/>
          </a:prstGeom>
        </p:spPr>
      </p:pic>
      <p:sp>
        <p:nvSpPr>
          <p:cNvPr id="6" name="Freeform: Shape 5">
            <a:extLst>
              <a:ext uri="{FF2B5EF4-FFF2-40B4-BE49-F238E27FC236}">
                <a16:creationId xmlns:a16="http://schemas.microsoft.com/office/drawing/2014/main" id="{2D43DA5A-704B-465F-8301-C37F6853ED16}"/>
              </a:ext>
            </a:extLst>
          </p:cNvPr>
          <p:cNvSpPr/>
          <p:nvPr/>
        </p:nvSpPr>
        <p:spPr>
          <a:xfrm>
            <a:off x="8786813" y="683204"/>
            <a:ext cx="2705094" cy="5491595"/>
          </a:xfrm>
          <a:custGeom>
            <a:avLst/>
            <a:gdLst>
              <a:gd name="connsiteX0" fmla="*/ 2705094 w 2705094"/>
              <a:gd name="connsiteY0" fmla="*/ 0 h 5491595"/>
              <a:gd name="connsiteX1" fmla="*/ 2705094 w 2705094"/>
              <a:gd name="connsiteY1" fmla="*/ 1373981 h 5491595"/>
              <a:gd name="connsiteX2" fmla="*/ 2607480 w 2705094"/>
              <a:gd name="connsiteY2" fmla="*/ 1378910 h 5491595"/>
              <a:gd name="connsiteX3" fmla="*/ 1373981 w 2705094"/>
              <a:gd name="connsiteY3" fmla="*/ 2745797 h 5491595"/>
              <a:gd name="connsiteX4" fmla="*/ 2607480 w 2705094"/>
              <a:gd name="connsiteY4" fmla="*/ 4112684 h 5491595"/>
              <a:gd name="connsiteX5" fmla="*/ 2705094 w 2705094"/>
              <a:gd name="connsiteY5" fmla="*/ 4117614 h 5491595"/>
              <a:gd name="connsiteX6" fmla="*/ 2705094 w 2705094"/>
              <a:gd name="connsiteY6" fmla="*/ 5491595 h 5491595"/>
              <a:gd name="connsiteX7" fmla="*/ 2466999 w 2705094"/>
              <a:gd name="connsiteY7" fmla="*/ 5479572 h 5491595"/>
              <a:gd name="connsiteX8" fmla="*/ 0 w 2705094"/>
              <a:gd name="connsiteY8" fmla="*/ 2745797 h 5491595"/>
              <a:gd name="connsiteX9" fmla="*/ 2466999 w 2705094"/>
              <a:gd name="connsiteY9" fmla="*/ 12023 h 54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5094" h="5491595">
                <a:moveTo>
                  <a:pt x="2705094" y="0"/>
                </a:moveTo>
                <a:lnTo>
                  <a:pt x="2705094" y="1373981"/>
                </a:lnTo>
                <a:lnTo>
                  <a:pt x="2607480" y="1378910"/>
                </a:lnTo>
                <a:cubicBezTo>
                  <a:pt x="1914642" y="1449271"/>
                  <a:pt x="1373981" y="2034395"/>
                  <a:pt x="1373981" y="2745797"/>
                </a:cubicBezTo>
                <a:cubicBezTo>
                  <a:pt x="1373981" y="3457199"/>
                  <a:pt x="1914642" y="4042323"/>
                  <a:pt x="2607480" y="4112684"/>
                </a:cubicBezTo>
                <a:lnTo>
                  <a:pt x="2705094" y="4117614"/>
                </a:lnTo>
                <a:lnTo>
                  <a:pt x="2705094" y="5491595"/>
                </a:lnTo>
                <a:lnTo>
                  <a:pt x="2466999" y="5479572"/>
                </a:lnTo>
                <a:cubicBezTo>
                  <a:pt x="1081322" y="5338849"/>
                  <a:pt x="0" y="4168602"/>
                  <a:pt x="0" y="2745797"/>
                </a:cubicBezTo>
                <a:cubicBezTo>
                  <a:pt x="0" y="1322993"/>
                  <a:pt x="1081322" y="152746"/>
                  <a:pt x="2466999" y="1202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55B5A1E3-EC1B-4801-A7D0-7A364B11C99C}"/>
              </a:ext>
            </a:extLst>
          </p:cNvPr>
          <p:cNvGrpSpPr/>
          <p:nvPr/>
        </p:nvGrpSpPr>
        <p:grpSpPr>
          <a:xfrm>
            <a:off x="10326624" y="2628900"/>
            <a:ext cx="608076" cy="1449325"/>
            <a:chOff x="4408424" y="2628900"/>
            <a:chExt cx="608076" cy="1449325"/>
          </a:xfrm>
        </p:grpSpPr>
        <p:sp>
          <p:nvSpPr>
            <p:cNvPr id="4" name="Oval 3">
              <a:extLst>
                <a:ext uri="{FF2B5EF4-FFF2-40B4-BE49-F238E27FC236}">
                  <a16:creationId xmlns:a16="http://schemas.microsoft.com/office/drawing/2014/main" id="{FE731C37-34FD-41AF-91DB-03233A17BF8F}"/>
                </a:ext>
              </a:extLst>
            </p:cNvPr>
            <p:cNvSpPr/>
            <p:nvPr/>
          </p:nvSpPr>
          <p:spPr>
            <a:xfrm>
              <a:off x="4826000" y="2628900"/>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18B3E2-A0D3-4387-A6F9-EAFF4309659A}"/>
                </a:ext>
              </a:extLst>
            </p:cNvPr>
            <p:cNvSpPr/>
            <p:nvPr/>
          </p:nvSpPr>
          <p:spPr>
            <a:xfrm>
              <a:off x="4843526" y="2881376"/>
              <a:ext cx="155448" cy="15544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3D8E66-2FED-4E51-84A4-17414B20FD1C}"/>
                </a:ext>
              </a:extLst>
            </p:cNvPr>
            <p:cNvSpPr/>
            <p:nvPr/>
          </p:nvSpPr>
          <p:spPr>
            <a:xfrm>
              <a:off x="4826000" y="3098800"/>
              <a:ext cx="190500" cy="190500"/>
            </a:xfrm>
            <a:prstGeom prst="ellipse">
              <a:avLst/>
            </a:prstGeom>
            <a:solidFill>
              <a:srgbClr val="3B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280DCAE-C766-4AB6-8966-DE5246B2D65D}"/>
                </a:ext>
              </a:extLst>
            </p:cNvPr>
            <p:cNvSpPr/>
            <p:nvPr/>
          </p:nvSpPr>
          <p:spPr>
            <a:xfrm>
              <a:off x="4826000" y="3352800"/>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26D1D8-E5C2-4C3D-8884-552D4E6B2FDC}"/>
                </a:ext>
              </a:extLst>
            </p:cNvPr>
            <p:cNvSpPr/>
            <p:nvPr/>
          </p:nvSpPr>
          <p:spPr>
            <a:xfrm>
              <a:off x="4640326" y="2779776"/>
              <a:ext cx="155448" cy="15544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0FAEF81-9B62-4531-9D71-090DED1B2F94}"/>
                </a:ext>
              </a:extLst>
            </p:cNvPr>
            <p:cNvSpPr/>
            <p:nvPr/>
          </p:nvSpPr>
          <p:spPr>
            <a:xfrm>
              <a:off x="4622800" y="2997200"/>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40EEBA-31C1-4CF5-B2A8-C183438E8A17}"/>
                </a:ext>
              </a:extLst>
            </p:cNvPr>
            <p:cNvSpPr/>
            <p:nvPr/>
          </p:nvSpPr>
          <p:spPr>
            <a:xfrm>
              <a:off x="4640326" y="3249676"/>
              <a:ext cx="155448" cy="15544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0CAF548-E255-4EB0-8409-451EEE5FD9F6}"/>
                </a:ext>
              </a:extLst>
            </p:cNvPr>
            <p:cNvSpPr/>
            <p:nvPr/>
          </p:nvSpPr>
          <p:spPr>
            <a:xfrm>
              <a:off x="4640326" y="3467100"/>
              <a:ext cx="155448" cy="155448"/>
            </a:xfrm>
            <a:prstGeom prst="ellipse">
              <a:avLst/>
            </a:prstGeom>
            <a:noFill/>
            <a:ln w="38100">
              <a:solidFill>
                <a:srgbClr val="F25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2A0CEA4-4A80-4B2C-B9FE-7AA83EAADC0C}"/>
                </a:ext>
              </a:extLst>
            </p:cNvPr>
            <p:cNvSpPr/>
            <p:nvPr/>
          </p:nvSpPr>
          <p:spPr>
            <a:xfrm>
              <a:off x="4843526" y="3705353"/>
              <a:ext cx="155448" cy="15544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A63A39-5EE9-4BBE-B7B8-1A40CF902BD5}"/>
                </a:ext>
              </a:extLst>
            </p:cNvPr>
            <p:cNvSpPr/>
            <p:nvPr/>
          </p:nvSpPr>
          <p:spPr>
            <a:xfrm>
              <a:off x="4843526" y="3922777"/>
              <a:ext cx="155448" cy="15544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11A4D37-C17D-4030-AC0A-F2A9B48AA2F5}"/>
                </a:ext>
              </a:extLst>
            </p:cNvPr>
            <p:cNvSpPr/>
            <p:nvPr/>
          </p:nvSpPr>
          <p:spPr>
            <a:xfrm>
              <a:off x="4425950" y="3144774"/>
              <a:ext cx="155448" cy="155448"/>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803A9B9-DFDF-4EFE-A95E-89723F218B0F}"/>
                </a:ext>
              </a:extLst>
            </p:cNvPr>
            <p:cNvSpPr/>
            <p:nvPr/>
          </p:nvSpPr>
          <p:spPr>
            <a:xfrm>
              <a:off x="4408424" y="3362198"/>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F1D7B15-0549-4453-B33B-6E0A90DE8126}"/>
                </a:ext>
              </a:extLst>
            </p:cNvPr>
            <p:cNvSpPr/>
            <p:nvPr/>
          </p:nvSpPr>
          <p:spPr>
            <a:xfrm>
              <a:off x="4408424" y="3616198"/>
              <a:ext cx="190500" cy="1905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Media Placeholder 22">
            <a:extLst>
              <a:ext uri="{FF2B5EF4-FFF2-40B4-BE49-F238E27FC236}">
                <a16:creationId xmlns:a16="http://schemas.microsoft.com/office/drawing/2014/main" id="{7B38231A-E572-4954-8773-46E9514F84D7}"/>
              </a:ext>
            </a:extLst>
          </p:cNvPr>
          <p:cNvSpPr>
            <a:spLocks noGrp="1"/>
          </p:cNvSpPr>
          <p:nvPr>
            <p:ph type="media" sz="quarter" idx="13"/>
          </p:nvPr>
        </p:nvSpPr>
        <p:spPr>
          <a:xfrm>
            <a:off x="5910038" y="2208806"/>
            <a:ext cx="4648200" cy="2610844"/>
          </a:xfrm>
          <a:effectLst>
            <a:outerShdw blurRad="50800" dist="38100" dir="2700000" algn="tl" rotWithShape="0">
              <a:prstClr val="black">
                <a:alpha val="12000"/>
              </a:prstClr>
            </a:outerShdw>
          </a:effectLst>
        </p:spPr>
      </p:sp>
      <p:sp>
        <p:nvSpPr>
          <p:cNvPr id="26" name="TextBox 25">
            <a:extLst>
              <a:ext uri="{FF2B5EF4-FFF2-40B4-BE49-F238E27FC236}">
                <a16:creationId xmlns:a16="http://schemas.microsoft.com/office/drawing/2014/main" id="{F8062705-3B1C-43A5-82F5-6ABD3DA38D14}"/>
              </a:ext>
            </a:extLst>
          </p:cNvPr>
          <p:cNvSpPr txBox="1"/>
          <p:nvPr/>
        </p:nvSpPr>
        <p:spPr>
          <a:xfrm>
            <a:off x="1554514" y="2156631"/>
            <a:ext cx="4171712" cy="523220"/>
          </a:xfrm>
          <a:prstGeom prst="rect">
            <a:avLst/>
          </a:prstGeom>
          <a:noFill/>
        </p:spPr>
        <p:txBody>
          <a:bodyPr wrap="square" rtlCol="0">
            <a:spAutoFit/>
          </a:bodyPr>
          <a:lstStyle/>
          <a:p>
            <a:r>
              <a:rPr lang="ar-SA" sz="28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rPr>
              <a:t>قانون حق الاطلاع على المعلومات</a:t>
            </a:r>
            <a:endParaRPr lang="en-US" sz="28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EF4469-BDAC-4144-B1A4-E8BAD6D645FB}"/>
              </a:ext>
            </a:extLst>
          </p:cNvPr>
          <p:cNvSpPr txBox="1"/>
          <p:nvPr/>
        </p:nvSpPr>
        <p:spPr>
          <a:xfrm>
            <a:off x="1612569" y="3096265"/>
            <a:ext cx="4055601" cy="1631216"/>
          </a:xfrm>
          <a:prstGeom prst="rect">
            <a:avLst/>
          </a:prstGeom>
          <a:noFill/>
        </p:spPr>
        <p:txBody>
          <a:bodyPr wrap="square" rtlCol="0">
            <a:spAutoFit/>
          </a:bodyPr>
          <a:lstStyle/>
          <a:p>
            <a:pPr marL="285750" indent="-285750" algn="justLow" defTabSz="415925" rtl="1">
              <a:spcBef>
                <a:spcPct val="0"/>
              </a:spcBef>
              <a:buSzTx/>
              <a:buFont typeface="Arial" panose="020B0604020202020204" pitchFamily="34" charset="0"/>
              <a:buChar char="•"/>
            </a:pPr>
            <a:r>
              <a:rPr lang="en-US" altLang="en-US" sz="2000" dirty="0">
                <a:solidFill>
                  <a:schemeClr val="tx1">
                    <a:lumMod val="75000"/>
                    <a:lumOff val="25000"/>
                  </a:schemeClr>
                </a:solidFill>
              </a:rPr>
              <a:t> قانون رقم </a:t>
            </a:r>
            <a:r>
              <a:rPr lang="ar-KW" altLang="en-US" sz="2000" dirty="0">
                <a:solidFill>
                  <a:schemeClr val="tx1">
                    <a:lumMod val="75000"/>
                    <a:lumOff val="25000"/>
                  </a:schemeClr>
                </a:solidFill>
              </a:rPr>
              <a:t>12</a:t>
            </a:r>
            <a:r>
              <a:rPr lang="en-US" altLang="en-US" sz="2000" dirty="0">
                <a:solidFill>
                  <a:schemeClr val="tx1">
                    <a:lumMod val="75000"/>
                    <a:lumOff val="25000"/>
                  </a:schemeClr>
                </a:solidFill>
              </a:rPr>
              <a:t> لسنة </a:t>
            </a:r>
            <a:r>
              <a:rPr lang="ar-KW" altLang="en-US" sz="2000" dirty="0">
                <a:solidFill>
                  <a:schemeClr val="tx1">
                    <a:lumMod val="75000"/>
                    <a:lumOff val="25000"/>
                  </a:schemeClr>
                </a:solidFill>
              </a:rPr>
              <a:t>2020</a:t>
            </a:r>
            <a:r>
              <a:rPr lang="en-US" altLang="en-US" sz="2000" dirty="0">
                <a:solidFill>
                  <a:schemeClr val="tx1">
                    <a:lumMod val="75000"/>
                    <a:lumOff val="25000"/>
                  </a:schemeClr>
                </a:solidFill>
              </a:rPr>
              <a:t> في شأن حق الاطلاع على المعلومات</a:t>
            </a:r>
          </a:p>
          <a:p>
            <a:pPr marL="285750" indent="-285750" algn="justLow" defTabSz="415925" rtl="1">
              <a:spcBef>
                <a:spcPct val="0"/>
              </a:spcBef>
              <a:buSzTx/>
              <a:buFont typeface="Arial" panose="020B0604020202020204" pitchFamily="34" charset="0"/>
              <a:buChar char="•"/>
            </a:pPr>
            <a:r>
              <a:rPr lang="en-US" altLang="en-US" sz="2000" dirty="0">
                <a:solidFill>
                  <a:schemeClr val="tx1">
                    <a:lumMod val="75000"/>
                    <a:lumOff val="25000"/>
                  </a:schemeClr>
                </a:solidFill>
              </a:rPr>
              <a:t> قرار وزاري رقم </a:t>
            </a:r>
            <a:r>
              <a:rPr lang="ar-KW" altLang="en-US" sz="2000" dirty="0">
                <a:solidFill>
                  <a:schemeClr val="tx1">
                    <a:lumMod val="75000"/>
                    <a:lumOff val="25000"/>
                  </a:schemeClr>
                </a:solidFill>
              </a:rPr>
              <a:t>62</a:t>
            </a:r>
            <a:r>
              <a:rPr lang="en-US" altLang="en-US" sz="2000" dirty="0">
                <a:solidFill>
                  <a:schemeClr val="tx1">
                    <a:lumMod val="75000"/>
                    <a:lumOff val="25000"/>
                  </a:schemeClr>
                </a:solidFill>
              </a:rPr>
              <a:t> لسنة </a:t>
            </a:r>
            <a:r>
              <a:rPr lang="ar-KW" altLang="en-US" sz="2000" dirty="0">
                <a:solidFill>
                  <a:schemeClr val="tx1">
                    <a:lumMod val="75000"/>
                    <a:lumOff val="25000"/>
                  </a:schemeClr>
                </a:solidFill>
              </a:rPr>
              <a:t>2021</a:t>
            </a:r>
            <a:r>
              <a:rPr lang="en-US" altLang="en-US" sz="2000" dirty="0">
                <a:solidFill>
                  <a:schemeClr val="tx1">
                    <a:lumMod val="75000"/>
                    <a:lumOff val="25000"/>
                  </a:schemeClr>
                </a:solidFill>
              </a:rPr>
              <a:t> بإصدار اللائحة التنفيذية للقانون رقم </a:t>
            </a:r>
            <a:r>
              <a:rPr lang="ar-KW" altLang="en-US" sz="2000" dirty="0">
                <a:solidFill>
                  <a:schemeClr val="tx1">
                    <a:lumMod val="75000"/>
                    <a:lumOff val="25000"/>
                  </a:schemeClr>
                </a:solidFill>
              </a:rPr>
              <a:t>12</a:t>
            </a:r>
            <a:r>
              <a:rPr lang="en-US" altLang="en-US" sz="2000" dirty="0">
                <a:solidFill>
                  <a:schemeClr val="tx1">
                    <a:lumMod val="75000"/>
                    <a:lumOff val="25000"/>
                  </a:schemeClr>
                </a:solidFill>
              </a:rPr>
              <a:t> لسنة </a:t>
            </a:r>
            <a:r>
              <a:rPr lang="ar-KW" altLang="en-US" sz="2000" dirty="0">
                <a:solidFill>
                  <a:schemeClr val="tx1">
                    <a:lumMod val="75000"/>
                    <a:lumOff val="25000"/>
                  </a:schemeClr>
                </a:solidFill>
              </a:rPr>
              <a:t>2020</a:t>
            </a:r>
            <a:r>
              <a:rPr lang="en-US" altLang="en-US" sz="2000" dirty="0">
                <a:solidFill>
                  <a:schemeClr val="tx1">
                    <a:lumMod val="75000"/>
                    <a:lumOff val="25000"/>
                  </a:schemeClr>
                </a:solidFill>
              </a:rPr>
              <a:t> في شأن حق الاطلاع على المعلومات</a:t>
            </a:r>
          </a:p>
        </p:txBody>
      </p:sp>
      <p:sp>
        <p:nvSpPr>
          <p:cNvPr id="34" name="Rectangle: Rounded Corners 33">
            <a:extLst>
              <a:ext uri="{FF2B5EF4-FFF2-40B4-BE49-F238E27FC236}">
                <a16:creationId xmlns:a16="http://schemas.microsoft.com/office/drawing/2014/main" id="{5780A65D-977D-442F-B8E1-41C761F31949}"/>
              </a:ext>
            </a:extLst>
          </p:cNvPr>
          <p:cNvSpPr/>
          <p:nvPr/>
        </p:nvSpPr>
        <p:spPr>
          <a:xfrm>
            <a:off x="5884638" y="2170706"/>
            <a:ext cx="4697249" cy="2682380"/>
          </a:xfrm>
          <a:prstGeom prst="roundRect">
            <a:avLst>
              <a:gd name="adj" fmla="val 2818"/>
            </a:avLst>
          </a:prstGeom>
          <a:solidFill>
            <a:schemeClr val="accent1">
              <a:lumMod val="75000"/>
            </a:schemeClr>
          </a:solidFill>
          <a:ln w="95250">
            <a:solidFill>
              <a:schemeClr val="accent1">
                <a:lumMod val="20000"/>
                <a:lumOff val="80000"/>
              </a:schemeClr>
            </a:solidFill>
          </a:ln>
          <a:effectLst>
            <a:outerShdw blurRad="76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6">
            <a:extLst>
              <a:ext uri="{FF2B5EF4-FFF2-40B4-BE49-F238E27FC236}">
                <a16:creationId xmlns:a16="http://schemas.microsoft.com/office/drawing/2014/main" id="{C303DDC5-3EF7-044B-9EDB-E65CBF052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115" y="2208806"/>
            <a:ext cx="4636948" cy="2610844"/>
          </a:xfrm>
          <a:prstGeom prst="rect">
            <a:avLst/>
          </a:prstGeom>
        </p:spPr>
      </p:pic>
    </p:spTree>
    <p:extLst>
      <p:ext uri="{BB962C8B-B14F-4D97-AF65-F5344CB8AC3E}">
        <p14:creationId xmlns:p14="http://schemas.microsoft.com/office/powerpoint/2010/main" val="76475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DBDB"/>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CFC438D-F98A-FE40-9E54-5C33E1A92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2" y="0"/>
            <a:ext cx="12255584" cy="6857999"/>
          </a:xfrm>
          <a:prstGeom prst="rect">
            <a:avLst/>
          </a:prstGeom>
        </p:spPr>
      </p:pic>
      <p:pic>
        <p:nvPicPr>
          <p:cNvPr id="4" name="Picture 4">
            <a:extLst>
              <a:ext uri="{FF2B5EF4-FFF2-40B4-BE49-F238E27FC236}">
                <a16:creationId xmlns:a16="http://schemas.microsoft.com/office/drawing/2014/main" id="{BBC30A30-14E6-A74A-A20B-2CCB694A83D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812" b="8847"/>
          <a:stretch/>
        </p:blipFill>
        <p:spPr>
          <a:xfrm>
            <a:off x="6985001" y="529516"/>
            <a:ext cx="5232246" cy="5449319"/>
          </a:xfrm>
        </p:spPr>
      </p:pic>
      <p:sp>
        <p:nvSpPr>
          <p:cNvPr id="31" name="TextBox 30">
            <a:extLst>
              <a:ext uri="{FF2B5EF4-FFF2-40B4-BE49-F238E27FC236}">
                <a16:creationId xmlns:a16="http://schemas.microsoft.com/office/drawing/2014/main" id="{C9C70684-E14A-488D-A221-84A027954E8F}"/>
              </a:ext>
            </a:extLst>
          </p:cNvPr>
          <p:cNvSpPr txBox="1"/>
          <p:nvPr/>
        </p:nvSpPr>
        <p:spPr>
          <a:xfrm>
            <a:off x="1050922" y="1537872"/>
            <a:ext cx="5753504" cy="1077218"/>
          </a:xfrm>
          <a:prstGeom prst="rect">
            <a:avLst/>
          </a:prstGeom>
          <a:noFill/>
        </p:spPr>
        <p:txBody>
          <a:bodyPr wrap="square" rtlCol="0">
            <a:spAutoFit/>
          </a:bodyPr>
          <a:lstStyle/>
          <a:p>
            <a:pPr algn="ctr"/>
            <a:r>
              <a:rPr lang="ar-SA" sz="32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rPr>
              <a:t>لماذا قانون حق الاطلاع</a:t>
            </a:r>
            <a:endParaRPr lang="en-US" sz="32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a:p>
            <a:pPr algn="ctr"/>
            <a:endParaRPr lang="en-US" sz="32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2A5F39CC-1777-7240-8DD0-E21A89ACD72F}"/>
              </a:ext>
            </a:extLst>
          </p:cNvPr>
          <p:cNvSpPr txBox="1"/>
          <p:nvPr/>
        </p:nvSpPr>
        <p:spPr>
          <a:xfrm>
            <a:off x="852893" y="2021578"/>
            <a:ext cx="6132108" cy="2616101"/>
          </a:xfrm>
          <a:prstGeom prst="rect">
            <a:avLst/>
          </a:prstGeom>
          <a:noFill/>
        </p:spPr>
        <p:txBody>
          <a:bodyPr wrap="square">
            <a:spAutoFit/>
          </a:bodyPr>
          <a:lstStyle/>
          <a:p>
            <a:pPr algn="r" rtl="1"/>
            <a:endParaRPr lang="ar-SA" sz="2000" dirty="0">
              <a:solidFill>
                <a:srgbClr val="6C6963"/>
              </a:solidFill>
              <a:latin typeface="Times New Roman" panose="02020603050405020304" pitchFamily="18" charset="0"/>
            </a:endParaRPr>
          </a:p>
          <a:p>
            <a:pPr indent="-342900" algn="r" rtl="1">
              <a:buFont typeface="Arial" panose="020B0604020202020204" pitchFamily="34" charset="0"/>
              <a:buChar char="•"/>
            </a:pPr>
            <a:endParaRPr lang="ar-SA" sz="2400" dirty="0">
              <a:solidFill>
                <a:srgbClr val="6C6963"/>
              </a:solidFill>
              <a:latin typeface="Times New Roman" panose="02020603050405020304" pitchFamily="18" charset="0"/>
            </a:endParaRPr>
          </a:p>
          <a:p>
            <a:pPr indent="-342900" algn="r" rtl="1">
              <a:buFont typeface="Arial" panose="020B0604020202020204" pitchFamily="34" charset="0"/>
              <a:buChar char="•"/>
            </a:pPr>
            <a:r>
              <a:rPr lang="ar-SA" sz="2400" dirty="0">
                <a:solidFill>
                  <a:srgbClr val="6C6963"/>
                </a:solidFill>
                <a:latin typeface="Times New Roman" panose="02020603050405020304" pitchFamily="18" charset="0"/>
              </a:rPr>
              <a:t>تنفيذ الالتزامات المنبثقة عن الاتفاقيات الدولية</a:t>
            </a:r>
            <a:endParaRPr lang="en-US" sz="2400" dirty="0">
              <a:solidFill>
                <a:srgbClr val="6C6963"/>
              </a:solidFill>
              <a:latin typeface="Times New Roman" panose="02020603050405020304" pitchFamily="18" charset="0"/>
            </a:endParaRPr>
          </a:p>
          <a:p>
            <a:pPr indent="-342900" algn="r" rtl="1">
              <a:buFont typeface="Arial" panose="020B0604020202020204" pitchFamily="34" charset="0"/>
              <a:buChar char="•"/>
            </a:pPr>
            <a:endParaRPr lang="ar-SA" sz="2400" dirty="0">
              <a:solidFill>
                <a:srgbClr val="6C6963"/>
              </a:solidFill>
              <a:latin typeface="Times New Roman" panose="02020603050405020304" pitchFamily="18" charset="0"/>
            </a:endParaRPr>
          </a:p>
          <a:p>
            <a:pPr indent="-342900" algn="r" rtl="1">
              <a:buFont typeface="Arial" panose="020B0604020202020204" pitchFamily="34" charset="0"/>
              <a:buChar char="•"/>
            </a:pPr>
            <a:r>
              <a:rPr lang="ar-SA" sz="2400" dirty="0">
                <a:solidFill>
                  <a:srgbClr val="6C6963"/>
                </a:solidFill>
                <a:latin typeface="Times New Roman" panose="02020603050405020304" pitchFamily="18" charset="0"/>
              </a:rPr>
              <a:t>الحرية في الحصول على المعلومات وتلقيها ونقلها</a:t>
            </a:r>
            <a:endParaRPr lang="en-US" sz="2400" dirty="0">
              <a:solidFill>
                <a:srgbClr val="6C6963"/>
              </a:solidFill>
              <a:latin typeface="Times New Roman" panose="02020603050405020304" pitchFamily="18" charset="0"/>
            </a:endParaRPr>
          </a:p>
          <a:p>
            <a:pPr indent="-342900" algn="r" rtl="1">
              <a:buFont typeface="Arial" panose="020B0604020202020204" pitchFamily="34" charset="0"/>
              <a:buChar char="•"/>
            </a:pPr>
            <a:endParaRPr lang="ar-SA" sz="2400" dirty="0">
              <a:solidFill>
                <a:srgbClr val="6C6963"/>
              </a:solidFill>
              <a:latin typeface="Times New Roman" panose="02020603050405020304" pitchFamily="18" charset="0"/>
            </a:endParaRPr>
          </a:p>
          <a:p>
            <a:pPr indent="-342900" algn="r" rtl="1">
              <a:buFont typeface="Arial" panose="020B0604020202020204" pitchFamily="34" charset="0"/>
              <a:buChar char="•"/>
            </a:pPr>
            <a:r>
              <a:rPr lang="ar-SA" sz="2400" dirty="0">
                <a:solidFill>
                  <a:srgbClr val="6C6963"/>
                </a:solidFill>
                <a:latin typeface="Times New Roman" panose="02020603050405020304" pitchFamily="18" charset="0"/>
              </a:rPr>
              <a:t>تحقيق مبدأ الشفافية والنزاهة والادارة الرشيدة</a:t>
            </a:r>
            <a:endParaRPr lang="ar-SA" sz="2400" b="0" i="0" dirty="0">
              <a:solidFill>
                <a:srgbClr val="6C6963"/>
              </a:solidFill>
              <a:effectLst/>
              <a:latin typeface="Times New Roman" panose="02020603050405020304" pitchFamily="18" charset="0"/>
            </a:endParaRPr>
          </a:p>
        </p:txBody>
      </p:sp>
    </p:spTree>
    <p:extLst>
      <p:ext uri="{BB962C8B-B14F-4D97-AF65-F5344CB8AC3E}">
        <p14:creationId xmlns:p14="http://schemas.microsoft.com/office/powerpoint/2010/main" val="96057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25FA810-7BA3-6447-8804-382F2CC71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5" y="-30204"/>
            <a:ext cx="12309563" cy="6888204"/>
          </a:xfrm>
          <a:prstGeom prst="rect">
            <a:avLst/>
          </a:prstGeom>
        </p:spPr>
      </p:pic>
      <p:sp>
        <p:nvSpPr>
          <p:cNvPr id="9" name="Oval 8">
            <a:extLst>
              <a:ext uri="{FF2B5EF4-FFF2-40B4-BE49-F238E27FC236}">
                <a16:creationId xmlns:a16="http://schemas.microsoft.com/office/drawing/2014/main" id="{F4FA983B-7D0A-4CDE-A1E2-CAD7B7ACE27B}"/>
              </a:ext>
            </a:extLst>
          </p:cNvPr>
          <p:cNvSpPr/>
          <p:nvPr/>
        </p:nvSpPr>
        <p:spPr>
          <a:xfrm>
            <a:off x="3821717" y="2834270"/>
            <a:ext cx="1013792" cy="101379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EBD289-62D1-4F20-A65B-5B3C3AC861E7}"/>
              </a:ext>
            </a:extLst>
          </p:cNvPr>
          <p:cNvGrpSpPr/>
          <p:nvPr/>
        </p:nvGrpSpPr>
        <p:grpSpPr>
          <a:xfrm>
            <a:off x="1911724" y="3997551"/>
            <a:ext cx="4220882" cy="1013792"/>
            <a:chOff x="1784817" y="3955046"/>
            <a:chExt cx="3168183" cy="830997"/>
          </a:xfrm>
        </p:grpSpPr>
        <p:sp>
          <p:nvSpPr>
            <p:cNvPr id="11" name="TextBox 10">
              <a:extLst>
                <a:ext uri="{FF2B5EF4-FFF2-40B4-BE49-F238E27FC236}">
                  <a16:creationId xmlns:a16="http://schemas.microsoft.com/office/drawing/2014/main" id="{94D12502-052D-4F02-AC6B-84B7BCD2D92D}"/>
                </a:ext>
              </a:extLst>
            </p:cNvPr>
            <p:cNvSpPr txBox="1"/>
            <p:nvPr/>
          </p:nvSpPr>
          <p:spPr>
            <a:xfrm>
              <a:off x="1784817" y="4370545"/>
              <a:ext cx="3168183" cy="307777"/>
            </a:xfrm>
            <a:prstGeom prst="rect">
              <a:avLst/>
            </a:prstGeom>
            <a:noFill/>
          </p:spPr>
          <p:txBody>
            <a:bodyPr wrap="square" rtlCol="0">
              <a:spAutoFit/>
            </a:bodyPr>
            <a:lstStyle/>
            <a:p>
              <a:pPr algn="ctr"/>
              <a:endParaRPr lang="ar-KW" sz="1400" dirty="0">
                <a:solidFill>
                  <a:schemeClr val="bg1">
                    <a:lumMod val="65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51AAAB7-960A-449F-AA09-C0AD6DD90D60}"/>
                </a:ext>
              </a:extLst>
            </p:cNvPr>
            <p:cNvSpPr txBox="1"/>
            <p:nvPr/>
          </p:nvSpPr>
          <p:spPr>
            <a:xfrm>
              <a:off x="2263300" y="3955046"/>
              <a:ext cx="2689700" cy="830997"/>
            </a:xfrm>
            <a:prstGeom prst="rect">
              <a:avLst/>
            </a:prstGeom>
            <a:noFill/>
          </p:spPr>
          <p:txBody>
            <a:bodyPr wrap="square" rtlCol="0">
              <a:spAutoFit/>
            </a:bodyPr>
            <a:lstStyle/>
            <a:p>
              <a:pPr algn="ctr"/>
              <a:r>
                <a:rPr lang="ar-SA" sz="2400"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rPr>
                <a:t>الحصول على القرارات الإدارية لدى الجهات</a:t>
              </a:r>
              <a:endParaRPr lang="ar-KW" sz="2400"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endParaRPr>
            </a:p>
          </p:txBody>
        </p:sp>
      </p:grpSp>
      <p:sp>
        <p:nvSpPr>
          <p:cNvPr id="13" name="Oval 12">
            <a:extLst>
              <a:ext uri="{FF2B5EF4-FFF2-40B4-BE49-F238E27FC236}">
                <a16:creationId xmlns:a16="http://schemas.microsoft.com/office/drawing/2014/main" id="{862212D9-F58B-40A1-8005-63861ECE0890}"/>
              </a:ext>
            </a:extLst>
          </p:cNvPr>
          <p:cNvSpPr/>
          <p:nvPr/>
        </p:nvSpPr>
        <p:spPr>
          <a:xfrm>
            <a:off x="7592278" y="2834270"/>
            <a:ext cx="1013792" cy="10137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26AAD57-2334-46D4-A1BA-857C017C22CC}"/>
              </a:ext>
            </a:extLst>
          </p:cNvPr>
          <p:cNvSpPr txBox="1"/>
          <p:nvPr/>
        </p:nvSpPr>
        <p:spPr>
          <a:xfrm>
            <a:off x="6278514" y="3997551"/>
            <a:ext cx="3744525" cy="830997"/>
          </a:xfrm>
          <a:prstGeom prst="rect">
            <a:avLst/>
          </a:prstGeom>
          <a:noFill/>
        </p:spPr>
        <p:txBody>
          <a:bodyPr wrap="square" rtlCol="0">
            <a:spAutoFit/>
          </a:bodyPr>
          <a:lstStyle/>
          <a:p>
            <a:pPr algn="ctr"/>
            <a:r>
              <a:rPr lang="ar-SA" sz="2400"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rPr>
              <a:t>إطار قانوني يمكن الأشخاص من الاطلاع على المعلومات</a:t>
            </a:r>
            <a:endParaRPr lang="ar-KW" sz="2400" dirty="0">
              <a:solidFill>
                <a:schemeClr val="bg2">
                  <a:lumMod val="25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2B0E4C9-D19D-4C90-AA38-336EDA9D56BE}"/>
              </a:ext>
            </a:extLst>
          </p:cNvPr>
          <p:cNvSpPr txBox="1"/>
          <p:nvPr/>
        </p:nvSpPr>
        <p:spPr>
          <a:xfrm>
            <a:off x="4216875" y="856197"/>
            <a:ext cx="4389195" cy="769441"/>
          </a:xfrm>
          <a:prstGeom prst="rect">
            <a:avLst/>
          </a:prstGeom>
          <a:noFill/>
        </p:spPr>
        <p:txBody>
          <a:bodyPr wrap="square" rtlCol="0">
            <a:spAutoFit/>
          </a:bodyPr>
          <a:lstStyle/>
          <a:p>
            <a:pPr algn="ctr"/>
            <a:r>
              <a:rPr lang="ar-SA"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rPr>
              <a:t>ماهو حق الاطلاع</a:t>
            </a:r>
            <a:endParaRPr lang="en-US"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7680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E5FE2697-179F-FC41-B682-F288FCF54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3" y="0"/>
            <a:ext cx="12255587" cy="6858000"/>
          </a:xfrm>
          <a:prstGeom prst="rect">
            <a:avLst/>
          </a:prstGeom>
        </p:spPr>
      </p:pic>
      <p:sp>
        <p:nvSpPr>
          <p:cNvPr id="27" name="TextBox 26">
            <a:extLst>
              <a:ext uri="{FF2B5EF4-FFF2-40B4-BE49-F238E27FC236}">
                <a16:creationId xmlns:a16="http://schemas.microsoft.com/office/drawing/2014/main" id="{573E7D3D-3A7D-49C8-B423-FEA356CCA916}"/>
              </a:ext>
            </a:extLst>
          </p:cNvPr>
          <p:cNvSpPr txBox="1"/>
          <p:nvPr/>
        </p:nvSpPr>
        <p:spPr>
          <a:xfrm>
            <a:off x="3901403" y="816202"/>
            <a:ext cx="4389195" cy="769441"/>
          </a:xfrm>
          <a:prstGeom prst="rect">
            <a:avLst/>
          </a:prstGeom>
          <a:noFill/>
        </p:spPr>
        <p:txBody>
          <a:bodyPr wrap="square" rtlCol="0">
            <a:spAutoFit/>
          </a:bodyPr>
          <a:lstStyle/>
          <a:p>
            <a:pPr algn="ctr"/>
            <a:r>
              <a:rPr lang="ar-SA"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rPr>
              <a:t>أهداف القانون</a:t>
            </a:r>
            <a:endParaRPr lang="en-US"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5FE48B45-E9F5-4B39-8BEE-C955567FF302}"/>
              </a:ext>
            </a:extLst>
          </p:cNvPr>
          <p:cNvSpPr txBox="1"/>
          <p:nvPr/>
        </p:nvSpPr>
        <p:spPr>
          <a:xfrm>
            <a:off x="2205996" y="1519103"/>
            <a:ext cx="7780008" cy="584775"/>
          </a:xfrm>
          <a:prstGeom prst="rect">
            <a:avLst/>
          </a:prstGeom>
          <a:noFill/>
        </p:spPr>
        <p:txBody>
          <a:bodyPr wrap="square" rtlCol="0">
            <a:spAutoFit/>
          </a:bodyPr>
          <a:lstStyle/>
          <a:p>
            <a:pPr rtl="1"/>
            <a:r>
              <a:rPr lang="ar-KW" sz="1600" b="1" i="0" dirty="0">
                <a:solidFill>
                  <a:srgbClr val="000000"/>
                </a:solidFill>
                <a:effectLst/>
                <a:latin typeface="Geeza Pro" panose="02000400000000000000" pitchFamily="2" charset="0"/>
              </a:rPr>
              <a:t>يهدف</a:t>
            </a:r>
            <a:r>
              <a:rPr lang="ar-KW" sz="1600" b="0" i="0" dirty="0">
                <a:solidFill>
                  <a:srgbClr val="000000"/>
                </a:solidFill>
                <a:effectLst/>
                <a:latin typeface="Geeza Pro" panose="02000400000000000000" pitchFamily="2" charset="0"/>
              </a:rPr>
              <a:t> هذا القانون إلى تنظيم حرية تداول المعلومات والحق في الاطلاع في شتى المجالات وإرساء مبدأ الشفافية والنزاهة في المعاملات الإدارية والاقتصادية حيث يعد هذا القانون أحد المصفوفات الدولية المعنية بمكافحة الفساد.</a:t>
            </a:r>
            <a:endParaRPr lang="ar-KW" sz="1600" dirty="0">
              <a:solidFill>
                <a:srgbClr val="000000"/>
              </a:solidFill>
              <a:effectLst/>
              <a:latin typeface="Geeza Pro" panose="02000400000000000000" pitchFamily="2" charset="0"/>
            </a:endParaRPr>
          </a:p>
        </p:txBody>
      </p:sp>
      <p:grpSp>
        <p:nvGrpSpPr>
          <p:cNvPr id="9" name="Group 8">
            <a:extLst>
              <a:ext uri="{FF2B5EF4-FFF2-40B4-BE49-F238E27FC236}">
                <a16:creationId xmlns:a16="http://schemas.microsoft.com/office/drawing/2014/main" id="{EF8BAD90-8E71-4CC9-8A5E-E819F6CB0BD7}"/>
              </a:ext>
            </a:extLst>
          </p:cNvPr>
          <p:cNvGrpSpPr/>
          <p:nvPr/>
        </p:nvGrpSpPr>
        <p:grpSpPr>
          <a:xfrm>
            <a:off x="4475499" y="3005666"/>
            <a:ext cx="1219201" cy="1009650"/>
            <a:chOff x="7666483" y="3295650"/>
            <a:chExt cx="1219201" cy="1009650"/>
          </a:xfrm>
          <a:solidFill>
            <a:schemeClr val="accent1">
              <a:lumMod val="40000"/>
              <a:lumOff val="60000"/>
            </a:schemeClr>
          </a:solidFill>
        </p:grpSpPr>
        <p:sp>
          <p:nvSpPr>
            <p:cNvPr id="24" name="Rectangle 23">
              <a:extLst>
                <a:ext uri="{FF2B5EF4-FFF2-40B4-BE49-F238E27FC236}">
                  <a16:creationId xmlns:a16="http://schemas.microsoft.com/office/drawing/2014/main" id="{E66D7D58-6B0B-49EC-985D-CAA434634025}"/>
                </a:ext>
              </a:extLst>
            </p:cNvPr>
            <p:cNvSpPr/>
            <p:nvPr/>
          </p:nvSpPr>
          <p:spPr>
            <a:xfrm>
              <a:off x="7666483"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D517DED-2877-4DA8-97E2-3AB7819992FC}"/>
                </a:ext>
              </a:extLst>
            </p:cNvPr>
            <p:cNvSpPr txBox="1"/>
            <p:nvPr/>
          </p:nvSpPr>
          <p:spPr>
            <a:xfrm>
              <a:off x="7896147" y="3557082"/>
              <a:ext cx="788902" cy="584775"/>
            </a:xfrm>
            <a:prstGeom prst="rect">
              <a:avLst/>
            </a:prstGeom>
            <a:grpFill/>
          </p:spPr>
          <p:txBody>
            <a:bodyPr wrap="square" rtlCol="0">
              <a:spAutoFit/>
            </a:bodyPr>
            <a:lstStyle/>
            <a:p>
              <a:pPr algn="ctr"/>
              <a:r>
                <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rPr>
                <a:t>3</a:t>
              </a:r>
            </a:p>
          </p:txBody>
        </p:sp>
      </p:grpSp>
      <p:grpSp>
        <p:nvGrpSpPr>
          <p:cNvPr id="7" name="Group 6">
            <a:extLst>
              <a:ext uri="{FF2B5EF4-FFF2-40B4-BE49-F238E27FC236}">
                <a16:creationId xmlns:a16="http://schemas.microsoft.com/office/drawing/2014/main" id="{3CD22791-18AB-42EA-93FF-D372D641C2C7}"/>
              </a:ext>
            </a:extLst>
          </p:cNvPr>
          <p:cNvGrpSpPr/>
          <p:nvPr/>
        </p:nvGrpSpPr>
        <p:grpSpPr>
          <a:xfrm>
            <a:off x="8594174" y="2948911"/>
            <a:ext cx="1219201" cy="1009650"/>
            <a:chOff x="4863061" y="3295650"/>
            <a:chExt cx="1219201" cy="1009650"/>
          </a:xfrm>
          <a:solidFill>
            <a:schemeClr val="accent1">
              <a:lumMod val="75000"/>
            </a:schemeClr>
          </a:solidFill>
        </p:grpSpPr>
        <p:sp>
          <p:nvSpPr>
            <p:cNvPr id="6" name="Rectangle 5">
              <a:extLst>
                <a:ext uri="{FF2B5EF4-FFF2-40B4-BE49-F238E27FC236}">
                  <a16:creationId xmlns:a16="http://schemas.microsoft.com/office/drawing/2014/main" id="{7C23099B-6F7C-4BBD-9F4E-A5126796931E}"/>
                </a:ext>
              </a:extLst>
            </p:cNvPr>
            <p:cNvSpPr/>
            <p:nvPr/>
          </p:nvSpPr>
          <p:spPr>
            <a:xfrm>
              <a:off x="4863061"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4B65AA3-BCD1-4A37-9122-3926EDD83C28}"/>
                </a:ext>
              </a:extLst>
            </p:cNvPr>
            <p:cNvSpPr txBox="1"/>
            <p:nvPr/>
          </p:nvSpPr>
          <p:spPr>
            <a:xfrm>
              <a:off x="5080499" y="3594435"/>
              <a:ext cx="788902" cy="584775"/>
            </a:xfrm>
            <a:prstGeom prst="rect">
              <a:avLst/>
            </a:prstGeom>
            <a:grpFill/>
          </p:spPr>
          <p:txBody>
            <a:bodyPr wrap="square" rtlCol="0">
              <a:spAutoFit/>
            </a:bodyPr>
            <a:lstStyle/>
            <a:p>
              <a:pPr algn="ctr"/>
              <a:r>
                <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rPr>
                <a:t>1</a:t>
              </a:r>
            </a:p>
          </p:txBody>
        </p:sp>
      </p:grpSp>
      <p:grpSp>
        <p:nvGrpSpPr>
          <p:cNvPr id="10" name="Group 9">
            <a:extLst>
              <a:ext uri="{FF2B5EF4-FFF2-40B4-BE49-F238E27FC236}">
                <a16:creationId xmlns:a16="http://schemas.microsoft.com/office/drawing/2014/main" id="{5371D70D-9BE2-4DBD-BA0F-EBF32D87F7BA}"/>
              </a:ext>
            </a:extLst>
          </p:cNvPr>
          <p:cNvGrpSpPr/>
          <p:nvPr/>
        </p:nvGrpSpPr>
        <p:grpSpPr>
          <a:xfrm>
            <a:off x="2362619" y="3021962"/>
            <a:ext cx="1219201" cy="1009650"/>
            <a:chOff x="9071135" y="3295650"/>
            <a:chExt cx="1219201" cy="1009650"/>
          </a:xfrm>
          <a:solidFill>
            <a:schemeClr val="accent1">
              <a:lumMod val="20000"/>
              <a:lumOff val="80000"/>
            </a:schemeClr>
          </a:solidFill>
        </p:grpSpPr>
        <p:sp>
          <p:nvSpPr>
            <p:cNvPr id="30" name="Rectangle 29">
              <a:extLst>
                <a:ext uri="{FF2B5EF4-FFF2-40B4-BE49-F238E27FC236}">
                  <a16:creationId xmlns:a16="http://schemas.microsoft.com/office/drawing/2014/main" id="{4E7D40A8-3AF6-4DF9-B930-045CF7053510}"/>
                </a:ext>
              </a:extLst>
            </p:cNvPr>
            <p:cNvSpPr/>
            <p:nvPr/>
          </p:nvSpPr>
          <p:spPr>
            <a:xfrm>
              <a:off x="9071135"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98952F-DD89-4B34-98BC-F49DC58F395D}"/>
                </a:ext>
              </a:extLst>
            </p:cNvPr>
            <p:cNvSpPr txBox="1"/>
            <p:nvPr/>
          </p:nvSpPr>
          <p:spPr>
            <a:xfrm>
              <a:off x="9376826" y="3548297"/>
              <a:ext cx="618749" cy="584775"/>
            </a:xfrm>
            <a:prstGeom prst="rect">
              <a:avLst/>
            </a:prstGeom>
            <a:grpFill/>
          </p:spPr>
          <p:txBody>
            <a:bodyPr wrap="square" rtlCol="0">
              <a:spAutoFit/>
            </a:bodyPr>
            <a:lstStyle/>
            <a:p>
              <a:pPr algn="ctr"/>
              <a:r>
                <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rPr>
                <a:t>4</a:t>
              </a:r>
            </a:p>
          </p:txBody>
        </p:sp>
      </p:grpSp>
      <p:grpSp>
        <p:nvGrpSpPr>
          <p:cNvPr id="8" name="Group 7">
            <a:extLst>
              <a:ext uri="{FF2B5EF4-FFF2-40B4-BE49-F238E27FC236}">
                <a16:creationId xmlns:a16="http://schemas.microsoft.com/office/drawing/2014/main" id="{7B9F990C-B2CB-407A-BC88-C690834F4A22}"/>
              </a:ext>
            </a:extLst>
          </p:cNvPr>
          <p:cNvGrpSpPr/>
          <p:nvPr/>
        </p:nvGrpSpPr>
        <p:grpSpPr>
          <a:xfrm>
            <a:off x="6552390" y="2961925"/>
            <a:ext cx="1219201" cy="1009650"/>
            <a:chOff x="6264772" y="3295650"/>
            <a:chExt cx="1219201" cy="1009650"/>
          </a:xfrm>
          <a:solidFill>
            <a:schemeClr val="accent1">
              <a:lumMod val="60000"/>
              <a:lumOff val="40000"/>
            </a:schemeClr>
          </a:solidFill>
        </p:grpSpPr>
        <p:sp>
          <p:nvSpPr>
            <p:cNvPr id="21" name="Rectangle 20">
              <a:extLst>
                <a:ext uri="{FF2B5EF4-FFF2-40B4-BE49-F238E27FC236}">
                  <a16:creationId xmlns:a16="http://schemas.microsoft.com/office/drawing/2014/main" id="{63928EA6-0037-4AF3-B89F-1A7D60F05B00}"/>
                </a:ext>
              </a:extLst>
            </p:cNvPr>
            <p:cNvSpPr/>
            <p:nvPr/>
          </p:nvSpPr>
          <p:spPr>
            <a:xfrm>
              <a:off x="6264772"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438C96-DE65-449B-A4CD-D2F5FE5A8F58}"/>
                </a:ext>
              </a:extLst>
            </p:cNvPr>
            <p:cNvSpPr txBox="1"/>
            <p:nvPr/>
          </p:nvSpPr>
          <p:spPr>
            <a:xfrm>
              <a:off x="6447080" y="3593872"/>
              <a:ext cx="788902" cy="584775"/>
            </a:xfrm>
            <a:prstGeom prst="rect">
              <a:avLst/>
            </a:prstGeom>
            <a:grpFill/>
          </p:spPr>
          <p:txBody>
            <a:bodyPr wrap="square" rtlCol="0">
              <a:spAutoFit/>
            </a:bodyPr>
            <a:lstStyle/>
            <a:p>
              <a:pPr algn="ctr"/>
              <a:r>
                <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rPr>
                <a:t>2</a:t>
              </a:r>
            </a:p>
          </p:txBody>
        </p:sp>
      </p:grpSp>
      <p:grpSp>
        <p:nvGrpSpPr>
          <p:cNvPr id="3" name="Group 2">
            <a:extLst>
              <a:ext uri="{FF2B5EF4-FFF2-40B4-BE49-F238E27FC236}">
                <a16:creationId xmlns:a16="http://schemas.microsoft.com/office/drawing/2014/main" id="{7C2A61F5-8DA8-461C-A0B0-2A77E6E2514D}"/>
              </a:ext>
            </a:extLst>
          </p:cNvPr>
          <p:cNvGrpSpPr/>
          <p:nvPr/>
        </p:nvGrpSpPr>
        <p:grpSpPr>
          <a:xfrm>
            <a:off x="8377487" y="4119374"/>
            <a:ext cx="2123478" cy="901995"/>
            <a:chOff x="4781671" y="2330344"/>
            <a:chExt cx="2249006" cy="958245"/>
          </a:xfrm>
        </p:grpSpPr>
        <p:sp>
          <p:nvSpPr>
            <p:cNvPr id="34" name="TextBox 33">
              <a:extLst>
                <a:ext uri="{FF2B5EF4-FFF2-40B4-BE49-F238E27FC236}">
                  <a16:creationId xmlns:a16="http://schemas.microsoft.com/office/drawing/2014/main" id="{48D407C3-2EC4-4C7A-AC81-206A374FCCE7}"/>
                </a:ext>
              </a:extLst>
            </p:cNvPr>
            <p:cNvSpPr txBox="1"/>
            <p:nvPr/>
          </p:nvSpPr>
          <p:spPr>
            <a:xfrm>
              <a:off x="4781671" y="2601952"/>
              <a:ext cx="1785064" cy="686637"/>
            </a:xfrm>
            <a:prstGeom prst="rect">
              <a:avLst/>
            </a:prstGeom>
            <a:noFill/>
          </p:spPr>
          <p:txBody>
            <a:bodyPr wrap="square" rtlCol="0">
              <a:spAutoFit/>
            </a:bodyPr>
            <a:lstStyle/>
            <a:p>
              <a:pPr algn="ctr" rtl="1"/>
              <a:r>
                <a:rPr lang="ar-KW" b="1" dirty="0">
                  <a:solidFill>
                    <a:srgbClr val="6C6963"/>
                  </a:solidFill>
                  <a:latin typeface="Times New Roman" panose="02020603050405020304" pitchFamily="18" charset="0"/>
                </a:rPr>
                <a:t>إرساء مبدأ حق الشخص في الاطلاع</a:t>
              </a:r>
            </a:p>
          </p:txBody>
        </p:sp>
        <p:sp>
          <p:nvSpPr>
            <p:cNvPr id="35" name="TextBox 34">
              <a:extLst>
                <a:ext uri="{FF2B5EF4-FFF2-40B4-BE49-F238E27FC236}">
                  <a16:creationId xmlns:a16="http://schemas.microsoft.com/office/drawing/2014/main" id="{D70F7918-6F71-4F0E-8745-99D7058CEAFD}"/>
                </a:ext>
              </a:extLst>
            </p:cNvPr>
            <p:cNvSpPr txBox="1"/>
            <p:nvPr/>
          </p:nvSpPr>
          <p:spPr>
            <a:xfrm>
              <a:off x="4781671" y="2330344"/>
              <a:ext cx="2249006" cy="369332"/>
            </a:xfrm>
            <a:prstGeom prst="rect">
              <a:avLst/>
            </a:prstGeom>
            <a:noFill/>
          </p:spPr>
          <p:txBody>
            <a:bodyPr wrap="square" rtlCol="0">
              <a:spAutoFit/>
            </a:bodyPr>
            <a:lstStyle/>
            <a:p>
              <a:endParaRPr lang="en-US" sz="1400" dirty="0">
                <a:solidFill>
                  <a:schemeClr val="accent1">
                    <a:lumMod val="75000"/>
                  </a:schemeClr>
                </a:solidFill>
                <a:latin typeface="Tw Cen MT" panose="020B0602020104020603" pitchFamily="34" charset="0"/>
                <a:ea typeface="Tahoma" panose="020B0604030504040204" pitchFamily="34" charset="0"/>
                <a:cs typeface="Arial" panose="020B0604020202020204" pitchFamily="34" charset="0"/>
              </a:endParaRPr>
            </a:p>
          </p:txBody>
        </p:sp>
      </p:grpSp>
      <p:sp>
        <p:nvSpPr>
          <p:cNvPr id="37" name="TextBox 36">
            <a:extLst>
              <a:ext uri="{FF2B5EF4-FFF2-40B4-BE49-F238E27FC236}">
                <a16:creationId xmlns:a16="http://schemas.microsoft.com/office/drawing/2014/main" id="{7B86D7E3-CF4B-4C30-95FB-30A0724EB874}"/>
              </a:ext>
            </a:extLst>
          </p:cNvPr>
          <p:cNvSpPr txBox="1"/>
          <p:nvPr/>
        </p:nvSpPr>
        <p:spPr>
          <a:xfrm>
            <a:off x="4199849" y="4413620"/>
            <a:ext cx="1785064" cy="646331"/>
          </a:xfrm>
          <a:prstGeom prst="rect">
            <a:avLst/>
          </a:prstGeom>
          <a:noFill/>
        </p:spPr>
        <p:txBody>
          <a:bodyPr wrap="square" rtlCol="0">
            <a:spAutoFit/>
          </a:bodyPr>
          <a:lstStyle/>
          <a:p>
            <a:pPr algn="ctr" rtl="1"/>
            <a:r>
              <a:rPr lang="ar-KW" b="1" dirty="0">
                <a:solidFill>
                  <a:srgbClr val="6C6963"/>
                </a:solidFill>
                <a:latin typeface="Times New Roman" panose="02020603050405020304" pitchFamily="18" charset="0"/>
              </a:rPr>
              <a:t>تعزيز مبدأ علانية القرارات الإدارية</a:t>
            </a:r>
          </a:p>
        </p:txBody>
      </p:sp>
      <p:sp>
        <p:nvSpPr>
          <p:cNvPr id="41" name="TextBox 40">
            <a:extLst>
              <a:ext uri="{FF2B5EF4-FFF2-40B4-BE49-F238E27FC236}">
                <a16:creationId xmlns:a16="http://schemas.microsoft.com/office/drawing/2014/main" id="{CE31E75C-596E-45E6-A14C-8DA15325BD0F}"/>
              </a:ext>
            </a:extLst>
          </p:cNvPr>
          <p:cNvSpPr txBox="1"/>
          <p:nvPr/>
        </p:nvSpPr>
        <p:spPr>
          <a:xfrm>
            <a:off x="6126179" y="4410339"/>
            <a:ext cx="2005940" cy="646331"/>
          </a:xfrm>
          <a:prstGeom prst="rect">
            <a:avLst/>
          </a:prstGeom>
          <a:noFill/>
        </p:spPr>
        <p:txBody>
          <a:bodyPr wrap="square" rtlCol="0">
            <a:spAutoFit/>
          </a:bodyPr>
          <a:lstStyle/>
          <a:p>
            <a:pPr algn="ctr" rtl="1"/>
            <a:r>
              <a:rPr lang="ar-KW" b="1" i="0" dirty="0">
                <a:solidFill>
                  <a:srgbClr val="6C6963"/>
                </a:solidFill>
                <a:effectLst/>
                <a:latin typeface="Times New Roman" panose="02020603050405020304" pitchFamily="18" charset="0"/>
              </a:rPr>
              <a:t>ترسيخ</a:t>
            </a:r>
            <a:r>
              <a:rPr lang="ar-KW" b="1" i="0" dirty="0">
                <a:solidFill>
                  <a:srgbClr val="6C6963"/>
                </a:solidFill>
                <a:effectLst/>
                <a:latin typeface="Baskerville" panose="02020502070401020303" pitchFamily="18" charset="0"/>
              </a:rPr>
              <a:t> </a:t>
            </a:r>
            <a:r>
              <a:rPr lang="ar-KW" b="1" i="0" dirty="0">
                <a:solidFill>
                  <a:srgbClr val="6C6963"/>
                </a:solidFill>
                <a:effectLst/>
                <a:latin typeface="Times New Roman" panose="02020603050405020304" pitchFamily="18" charset="0"/>
              </a:rPr>
              <a:t>مبدأ</a:t>
            </a:r>
            <a:r>
              <a:rPr lang="ar-KW" b="1" i="0" dirty="0">
                <a:solidFill>
                  <a:srgbClr val="6C6963"/>
                </a:solidFill>
                <a:effectLst/>
                <a:latin typeface="Baskerville" panose="02020502070401020303" pitchFamily="18" charset="0"/>
              </a:rPr>
              <a:t> </a:t>
            </a:r>
            <a:r>
              <a:rPr lang="ar-KW" b="1" i="0" dirty="0">
                <a:solidFill>
                  <a:srgbClr val="6C6963"/>
                </a:solidFill>
                <a:effectLst/>
                <a:latin typeface="Times New Roman" panose="02020603050405020304" pitchFamily="18" charset="0"/>
              </a:rPr>
              <a:t>الشفافية</a:t>
            </a:r>
            <a:r>
              <a:rPr lang="ar-KW" b="1" i="0" dirty="0">
                <a:solidFill>
                  <a:srgbClr val="6C6963"/>
                </a:solidFill>
                <a:effectLst/>
                <a:latin typeface="Baskerville" panose="02020502070401020303" pitchFamily="18" charset="0"/>
              </a:rPr>
              <a:t> </a:t>
            </a:r>
            <a:endParaRPr lang="ar-SA" b="1" i="0" dirty="0">
              <a:solidFill>
                <a:srgbClr val="6C6963"/>
              </a:solidFill>
              <a:effectLst/>
              <a:latin typeface="Times New Roman" panose="02020603050405020304" pitchFamily="18" charset="0"/>
            </a:endParaRPr>
          </a:p>
          <a:p>
            <a:pPr algn="ctr" rtl="1"/>
            <a:r>
              <a:rPr lang="ar-KW" b="1" i="0" dirty="0">
                <a:solidFill>
                  <a:srgbClr val="6C6963"/>
                </a:solidFill>
                <a:effectLst/>
                <a:latin typeface="Baskerville" panose="02020502070401020303" pitchFamily="18" charset="0"/>
              </a:rPr>
              <a:t> </a:t>
            </a:r>
            <a:r>
              <a:rPr lang="ar-KW" b="1" i="0" dirty="0">
                <a:solidFill>
                  <a:srgbClr val="6C6963"/>
                </a:solidFill>
                <a:effectLst/>
                <a:latin typeface="Times New Roman" panose="02020603050405020304" pitchFamily="18" charset="0"/>
              </a:rPr>
              <a:t>في</a:t>
            </a:r>
            <a:r>
              <a:rPr lang="ar-KW" b="1" i="0" dirty="0">
                <a:solidFill>
                  <a:srgbClr val="6C6963"/>
                </a:solidFill>
                <a:effectLst/>
                <a:latin typeface="Baskerville" panose="02020502070401020303" pitchFamily="18" charset="0"/>
              </a:rPr>
              <a:t> </a:t>
            </a:r>
            <a:r>
              <a:rPr lang="ar-KW" b="1" i="0" dirty="0">
                <a:solidFill>
                  <a:srgbClr val="6C6963"/>
                </a:solidFill>
                <a:effectLst/>
                <a:latin typeface="Times New Roman" panose="02020603050405020304" pitchFamily="18" charset="0"/>
              </a:rPr>
              <a:t>المعاملات</a:t>
            </a:r>
            <a:r>
              <a:rPr lang="ar-KW" b="1" i="0" dirty="0">
                <a:solidFill>
                  <a:srgbClr val="6C6963"/>
                </a:solidFill>
                <a:effectLst/>
                <a:latin typeface="Baskerville" panose="02020502070401020303" pitchFamily="18" charset="0"/>
              </a:rPr>
              <a:t> </a:t>
            </a:r>
            <a:r>
              <a:rPr lang="ar-SA" b="1" i="0" dirty="0">
                <a:solidFill>
                  <a:srgbClr val="6C6963"/>
                </a:solidFill>
                <a:effectLst/>
                <a:latin typeface="Times New Roman" panose="02020603050405020304" pitchFamily="18" charset="0"/>
              </a:rPr>
              <a:t>الحكومية</a:t>
            </a:r>
            <a:endParaRPr lang="ar-KW" b="1" i="0" dirty="0">
              <a:solidFill>
                <a:srgbClr val="6C6963"/>
              </a:solidFill>
              <a:effectLst/>
              <a:latin typeface="Baskerville" panose="02020502070401020303" pitchFamily="18" charset="0"/>
            </a:endParaRPr>
          </a:p>
        </p:txBody>
      </p:sp>
      <p:sp>
        <p:nvSpPr>
          <p:cNvPr id="43" name="TextBox 42">
            <a:extLst>
              <a:ext uri="{FF2B5EF4-FFF2-40B4-BE49-F238E27FC236}">
                <a16:creationId xmlns:a16="http://schemas.microsoft.com/office/drawing/2014/main" id="{AD09CB9C-5805-4310-A87E-CAF64CC61F0E}"/>
              </a:ext>
            </a:extLst>
          </p:cNvPr>
          <p:cNvSpPr txBox="1"/>
          <p:nvPr/>
        </p:nvSpPr>
        <p:spPr>
          <a:xfrm>
            <a:off x="2073156" y="4410340"/>
            <a:ext cx="1798338" cy="646331"/>
          </a:xfrm>
          <a:prstGeom prst="rect">
            <a:avLst/>
          </a:prstGeom>
          <a:noFill/>
        </p:spPr>
        <p:txBody>
          <a:bodyPr wrap="square" rtlCol="0">
            <a:spAutoFit/>
          </a:bodyPr>
          <a:lstStyle/>
          <a:p>
            <a:pPr algn="ctr" rtl="1"/>
            <a:r>
              <a:rPr lang="ar-SA" b="1" dirty="0">
                <a:solidFill>
                  <a:srgbClr val="6C6963"/>
                </a:solidFill>
                <a:latin typeface="Times New Roman" panose="02020603050405020304" pitchFamily="18" charset="0"/>
              </a:rPr>
              <a:t>استكمال متطلبات مكافحة الفساد</a:t>
            </a:r>
          </a:p>
        </p:txBody>
      </p:sp>
    </p:spTree>
    <p:extLst>
      <p:ext uri="{BB962C8B-B14F-4D97-AF65-F5344CB8AC3E}">
        <p14:creationId xmlns:p14="http://schemas.microsoft.com/office/powerpoint/2010/main" val="321234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right)">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right)">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E5FE2697-179F-FC41-B682-F288FCF54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3" y="0"/>
            <a:ext cx="12255587" cy="6858000"/>
          </a:xfrm>
          <a:prstGeom prst="rect">
            <a:avLst/>
          </a:prstGeom>
        </p:spPr>
      </p:pic>
      <p:sp>
        <p:nvSpPr>
          <p:cNvPr id="27" name="TextBox 26">
            <a:extLst>
              <a:ext uri="{FF2B5EF4-FFF2-40B4-BE49-F238E27FC236}">
                <a16:creationId xmlns:a16="http://schemas.microsoft.com/office/drawing/2014/main" id="{573E7D3D-3A7D-49C8-B423-FEA356CCA916}"/>
              </a:ext>
            </a:extLst>
          </p:cNvPr>
          <p:cNvSpPr txBox="1"/>
          <p:nvPr/>
        </p:nvSpPr>
        <p:spPr>
          <a:xfrm>
            <a:off x="3901403" y="816202"/>
            <a:ext cx="4389195" cy="769441"/>
          </a:xfrm>
          <a:prstGeom prst="rect">
            <a:avLst/>
          </a:prstGeom>
          <a:noFill/>
        </p:spPr>
        <p:txBody>
          <a:bodyPr wrap="square" rtlCol="0">
            <a:spAutoFit/>
          </a:bodyPr>
          <a:lstStyle/>
          <a:p>
            <a:pPr algn="ctr"/>
            <a:r>
              <a:rPr lang="ar-SA"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rPr>
              <a:t>مراحل نفاذ القانون</a:t>
            </a:r>
            <a:endParaRPr lang="en-US"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F8BAD90-8E71-4CC9-8A5E-E819F6CB0BD7}"/>
              </a:ext>
            </a:extLst>
          </p:cNvPr>
          <p:cNvGrpSpPr/>
          <p:nvPr/>
        </p:nvGrpSpPr>
        <p:grpSpPr>
          <a:xfrm>
            <a:off x="3217948" y="3005666"/>
            <a:ext cx="1219201" cy="1009650"/>
            <a:chOff x="7056384" y="3295650"/>
            <a:chExt cx="1219201" cy="1009650"/>
          </a:xfrm>
          <a:solidFill>
            <a:schemeClr val="accent1">
              <a:lumMod val="40000"/>
              <a:lumOff val="60000"/>
            </a:schemeClr>
          </a:solidFill>
        </p:grpSpPr>
        <p:sp>
          <p:nvSpPr>
            <p:cNvPr id="24" name="Rectangle 23">
              <a:extLst>
                <a:ext uri="{FF2B5EF4-FFF2-40B4-BE49-F238E27FC236}">
                  <a16:creationId xmlns:a16="http://schemas.microsoft.com/office/drawing/2014/main" id="{E66D7D58-6B0B-49EC-985D-CAA434634025}"/>
                </a:ext>
              </a:extLst>
            </p:cNvPr>
            <p:cNvSpPr/>
            <p:nvPr/>
          </p:nvSpPr>
          <p:spPr>
            <a:xfrm>
              <a:off x="7056384"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D517DED-2877-4DA8-97E2-3AB7819992FC}"/>
                </a:ext>
              </a:extLst>
            </p:cNvPr>
            <p:cNvSpPr txBox="1"/>
            <p:nvPr/>
          </p:nvSpPr>
          <p:spPr>
            <a:xfrm>
              <a:off x="7286048" y="3557082"/>
              <a:ext cx="788902" cy="584775"/>
            </a:xfrm>
            <a:prstGeom prst="rect">
              <a:avLst/>
            </a:prstGeom>
            <a:grpFill/>
          </p:spPr>
          <p:txBody>
            <a:bodyPr wrap="square" rtlCol="0">
              <a:spAutoFit/>
            </a:bodyPr>
            <a:lstStyle/>
            <a:p>
              <a:pPr algn="ctr"/>
              <a:r>
                <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rPr>
                <a:t>3</a:t>
              </a:r>
            </a:p>
          </p:txBody>
        </p:sp>
      </p:grpSp>
      <p:grpSp>
        <p:nvGrpSpPr>
          <p:cNvPr id="7" name="Group 6">
            <a:extLst>
              <a:ext uri="{FF2B5EF4-FFF2-40B4-BE49-F238E27FC236}">
                <a16:creationId xmlns:a16="http://schemas.microsoft.com/office/drawing/2014/main" id="{3CD22791-18AB-42EA-93FF-D372D641C2C7}"/>
              </a:ext>
            </a:extLst>
          </p:cNvPr>
          <p:cNvGrpSpPr/>
          <p:nvPr/>
        </p:nvGrpSpPr>
        <p:grpSpPr>
          <a:xfrm>
            <a:off x="9552901" y="2948911"/>
            <a:ext cx="1219201" cy="1009650"/>
            <a:chOff x="4863061" y="3295650"/>
            <a:chExt cx="1219201" cy="1009650"/>
          </a:xfrm>
          <a:solidFill>
            <a:schemeClr val="accent1">
              <a:lumMod val="75000"/>
            </a:schemeClr>
          </a:solidFill>
        </p:grpSpPr>
        <p:sp>
          <p:nvSpPr>
            <p:cNvPr id="6" name="Rectangle 5">
              <a:extLst>
                <a:ext uri="{FF2B5EF4-FFF2-40B4-BE49-F238E27FC236}">
                  <a16:creationId xmlns:a16="http://schemas.microsoft.com/office/drawing/2014/main" id="{7C23099B-6F7C-4BBD-9F4E-A5126796931E}"/>
                </a:ext>
              </a:extLst>
            </p:cNvPr>
            <p:cNvSpPr/>
            <p:nvPr/>
          </p:nvSpPr>
          <p:spPr>
            <a:xfrm>
              <a:off x="4863061"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4B65AA3-BCD1-4A37-9122-3926EDD83C28}"/>
                </a:ext>
              </a:extLst>
            </p:cNvPr>
            <p:cNvSpPr txBox="1"/>
            <p:nvPr/>
          </p:nvSpPr>
          <p:spPr>
            <a:xfrm>
              <a:off x="5080499" y="3594435"/>
              <a:ext cx="788902" cy="584775"/>
            </a:xfrm>
            <a:prstGeom prst="rect">
              <a:avLst/>
            </a:prstGeom>
            <a:grpFill/>
          </p:spPr>
          <p:txBody>
            <a:bodyPr wrap="square" rtlCol="0">
              <a:spAutoFit/>
            </a:bodyPr>
            <a:lstStyle/>
            <a:p>
              <a:pPr algn="ctr"/>
              <a:r>
                <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rPr>
                <a:t>1</a:t>
              </a:r>
            </a:p>
          </p:txBody>
        </p:sp>
      </p:grpSp>
      <p:grpSp>
        <p:nvGrpSpPr>
          <p:cNvPr id="8" name="Group 7">
            <a:extLst>
              <a:ext uri="{FF2B5EF4-FFF2-40B4-BE49-F238E27FC236}">
                <a16:creationId xmlns:a16="http://schemas.microsoft.com/office/drawing/2014/main" id="{7B9F990C-B2CB-407A-BC88-C690834F4A22}"/>
              </a:ext>
            </a:extLst>
          </p:cNvPr>
          <p:cNvGrpSpPr/>
          <p:nvPr/>
        </p:nvGrpSpPr>
        <p:grpSpPr>
          <a:xfrm>
            <a:off x="6452782" y="2961925"/>
            <a:ext cx="1219201" cy="1009650"/>
            <a:chOff x="6264772" y="3295650"/>
            <a:chExt cx="1219201" cy="1009650"/>
          </a:xfrm>
          <a:solidFill>
            <a:schemeClr val="accent1">
              <a:lumMod val="60000"/>
              <a:lumOff val="40000"/>
            </a:schemeClr>
          </a:solidFill>
        </p:grpSpPr>
        <p:sp>
          <p:nvSpPr>
            <p:cNvPr id="21" name="Rectangle 20">
              <a:extLst>
                <a:ext uri="{FF2B5EF4-FFF2-40B4-BE49-F238E27FC236}">
                  <a16:creationId xmlns:a16="http://schemas.microsoft.com/office/drawing/2014/main" id="{63928EA6-0037-4AF3-B89F-1A7D60F05B00}"/>
                </a:ext>
              </a:extLst>
            </p:cNvPr>
            <p:cNvSpPr/>
            <p:nvPr/>
          </p:nvSpPr>
          <p:spPr>
            <a:xfrm>
              <a:off x="6264772"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438C96-DE65-449B-A4CD-D2F5FE5A8F58}"/>
                </a:ext>
              </a:extLst>
            </p:cNvPr>
            <p:cNvSpPr txBox="1"/>
            <p:nvPr/>
          </p:nvSpPr>
          <p:spPr>
            <a:xfrm>
              <a:off x="6447080" y="3593872"/>
              <a:ext cx="788902" cy="584775"/>
            </a:xfrm>
            <a:prstGeom prst="rect">
              <a:avLst/>
            </a:prstGeom>
            <a:grpFill/>
          </p:spPr>
          <p:txBody>
            <a:bodyPr wrap="square" rtlCol="0">
              <a:spAutoFit/>
            </a:bodyPr>
            <a:lstStyle/>
            <a:p>
              <a:pPr algn="ctr"/>
              <a:r>
                <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rPr>
                <a:t>2</a:t>
              </a:r>
            </a:p>
          </p:txBody>
        </p:sp>
      </p:grpSp>
      <p:grpSp>
        <p:nvGrpSpPr>
          <p:cNvPr id="3" name="Group 2">
            <a:extLst>
              <a:ext uri="{FF2B5EF4-FFF2-40B4-BE49-F238E27FC236}">
                <a16:creationId xmlns:a16="http://schemas.microsoft.com/office/drawing/2014/main" id="{7C2A61F5-8DA8-461C-A0B0-2A77E6E2514D}"/>
              </a:ext>
            </a:extLst>
          </p:cNvPr>
          <p:cNvGrpSpPr/>
          <p:nvPr/>
        </p:nvGrpSpPr>
        <p:grpSpPr>
          <a:xfrm>
            <a:off x="8724490" y="4410912"/>
            <a:ext cx="2693059" cy="369332"/>
            <a:chOff x="4781671" y="2283766"/>
            <a:chExt cx="2503664" cy="858026"/>
          </a:xfrm>
        </p:grpSpPr>
        <p:sp>
          <p:nvSpPr>
            <p:cNvPr id="34" name="TextBox 33">
              <a:extLst>
                <a:ext uri="{FF2B5EF4-FFF2-40B4-BE49-F238E27FC236}">
                  <a16:creationId xmlns:a16="http://schemas.microsoft.com/office/drawing/2014/main" id="{48D407C3-2EC4-4C7A-AC81-206A374FCCE7}"/>
                </a:ext>
              </a:extLst>
            </p:cNvPr>
            <p:cNvSpPr txBox="1"/>
            <p:nvPr/>
          </p:nvSpPr>
          <p:spPr>
            <a:xfrm>
              <a:off x="4781671" y="2283766"/>
              <a:ext cx="2503664" cy="858026"/>
            </a:xfrm>
            <a:prstGeom prst="rect">
              <a:avLst/>
            </a:prstGeom>
            <a:noFill/>
          </p:spPr>
          <p:txBody>
            <a:bodyPr wrap="square" rtlCol="0">
              <a:spAutoFit/>
            </a:bodyPr>
            <a:lstStyle/>
            <a:p>
              <a:pPr algn="r" rtl="1"/>
              <a:r>
                <a:rPr lang="ar-KW" altLang="en-US" dirty="0">
                  <a:solidFill>
                    <a:srgbClr val="6C6963"/>
                  </a:solidFill>
                  <a:latin typeface="Times New Roman" panose="02020603050405020304" pitchFamily="18" charset="0"/>
                </a:rPr>
                <a:t>7 مارس2021 بدء العمل بالقانون</a:t>
              </a:r>
            </a:p>
          </p:txBody>
        </p:sp>
        <p:sp>
          <p:nvSpPr>
            <p:cNvPr id="35" name="TextBox 34">
              <a:extLst>
                <a:ext uri="{FF2B5EF4-FFF2-40B4-BE49-F238E27FC236}">
                  <a16:creationId xmlns:a16="http://schemas.microsoft.com/office/drawing/2014/main" id="{D70F7918-6F71-4F0E-8745-99D7058CEAFD}"/>
                </a:ext>
              </a:extLst>
            </p:cNvPr>
            <p:cNvSpPr txBox="1"/>
            <p:nvPr/>
          </p:nvSpPr>
          <p:spPr>
            <a:xfrm>
              <a:off x="4781671" y="2330344"/>
              <a:ext cx="2249006" cy="369332"/>
            </a:xfrm>
            <a:prstGeom prst="rect">
              <a:avLst/>
            </a:prstGeom>
            <a:noFill/>
          </p:spPr>
          <p:txBody>
            <a:bodyPr wrap="square" rtlCol="0">
              <a:spAutoFit/>
            </a:bodyPr>
            <a:lstStyle/>
            <a:p>
              <a:endParaRPr lang="en-US" sz="1400" dirty="0">
                <a:solidFill>
                  <a:schemeClr val="accent1">
                    <a:lumMod val="75000"/>
                  </a:schemeClr>
                </a:solidFill>
                <a:latin typeface="Tw Cen MT" panose="020B0602020104020603" pitchFamily="34" charset="0"/>
                <a:ea typeface="Tahoma" panose="020B0604030504040204" pitchFamily="34" charset="0"/>
                <a:cs typeface="Arial" panose="020B0604020202020204" pitchFamily="34" charset="0"/>
              </a:endParaRPr>
            </a:p>
          </p:txBody>
        </p:sp>
      </p:grpSp>
      <p:sp>
        <p:nvSpPr>
          <p:cNvPr id="37" name="TextBox 36">
            <a:extLst>
              <a:ext uri="{FF2B5EF4-FFF2-40B4-BE49-F238E27FC236}">
                <a16:creationId xmlns:a16="http://schemas.microsoft.com/office/drawing/2014/main" id="{7B86D7E3-CF4B-4C30-95FB-30A0724EB874}"/>
              </a:ext>
            </a:extLst>
          </p:cNvPr>
          <p:cNvSpPr txBox="1"/>
          <p:nvPr/>
        </p:nvSpPr>
        <p:spPr>
          <a:xfrm>
            <a:off x="2154019" y="4413620"/>
            <a:ext cx="3183442" cy="923330"/>
          </a:xfrm>
          <a:prstGeom prst="rect">
            <a:avLst/>
          </a:prstGeom>
          <a:noFill/>
        </p:spPr>
        <p:txBody>
          <a:bodyPr wrap="square" rtlCol="0">
            <a:spAutoFit/>
          </a:bodyPr>
          <a:lstStyle/>
          <a:p>
            <a:pPr algn="justLow" rtl="1"/>
            <a:r>
              <a:rPr lang="en-US" altLang="en-US" dirty="0">
                <a:solidFill>
                  <a:srgbClr val="6C6963"/>
                </a:solidFill>
                <a:latin typeface="Times New Roman" panose="02020603050405020304" pitchFamily="18" charset="0"/>
              </a:rPr>
              <a:t>نشر دليل على الموقع الإلكتروني للجهة يحتوي على قوائم المعلومات المتاح الكشف عنها</a:t>
            </a:r>
            <a:r>
              <a:rPr lang="ar-KW" altLang="en-US" dirty="0">
                <a:solidFill>
                  <a:srgbClr val="6C6963"/>
                </a:solidFill>
                <a:latin typeface="Times New Roman" panose="02020603050405020304" pitchFamily="18" charset="0"/>
              </a:rPr>
              <a:t> (</a:t>
            </a:r>
            <a:r>
              <a:rPr lang="en-US" altLang="en-US" dirty="0">
                <a:solidFill>
                  <a:srgbClr val="6C6963"/>
                </a:solidFill>
                <a:latin typeface="Times New Roman" panose="02020603050405020304" pitchFamily="18" charset="0"/>
              </a:rPr>
              <a:t>بعد </a:t>
            </a:r>
            <a:r>
              <a:rPr lang="ar-KW" altLang="en-US" dirty="0">
                <a:solidFill>
                  <a:srgbClr val="6C6963"/>
                </a:solidFill>
                <a:latin typeface="Times New Roman" panose="02020603050405020304" pitchFamily="18" charset="0"/>
              </a:rPr>
              <a:t>3</a:t>
            </a:r>
            <a:r>
              <a:rPr lang="en-US" altLang="en-US" dirty="0">
                <a:solidFill>
                  <a:srgbClr val="6C6963"/>
                </a:solidFill>
                <a:latin typeface="Times New Roman" panose="02020603050405020304" pitchFamily="18" charset="0"/>
              </a:rPr>
              <a:t> سنوات</a:t>
            </a:r>
            <a:r>
              <a:rPr lang="ar-KW" altLang="en-US" dirty="0">
                <a:solidFill>
                  <a:srgbClr val="6C6963"/>
                </a:solidFill>
                <a:latin typeface="Times New Roman" panose="02020603050405020304" pitchFamily="18" charset="0"/>
              </a:rPr>
              <a:t>)</a:t>
            </a:r>
            <a:endParaRPr lang="ar-KW" dirty="0">
              <a:solidFill>
                <a:srgbClr val="6C6963"/>
              </a:solidFill>
              <a:latin typeface="Times New Roman" panose="02020603050405020304" pitchFamily="18" charset="0"/>
            </a:endParaRPr>
          </a:p>
        </p:txBody>
      </p:sp>
      <p:sp>
        <p:nvSpPr>
          <p:cNvPr id="41" name="TextBox 40">
            <a:extLst>
              <a:ext uri="{FF2B5EF4-FFF2-40B4-BE49-F238E27FC236}">
                <a16:creationId xmlns:a16="http://schemas.microsoft.com/office/drawing/2014/main" id="{CE31E75C-596E-45E6-A14C-8DA15325BD0F}"/>
              </a:ext>
            </a:extLst>
          </p:cNvPr>
          <p:cNvSpPr txBox="1"/>
          <p:nvPr/>
        </p:nvSpPr>
        <p:spPr>
          <a:xfrm>
            <a:off x="5752353" y="4430961"/>
            <a:ext cx="2586156" cy="1200329"/>
          </a:xfrm>
          <a:prstGeom prst="rect">
            <a:avLst/>
          </a:prstGeom>
          <a:noFill/>
        </p:spPr>
        <p:txBody>
          <a:bodyPr wrap="square" rtlCol="0">
            <a:spAutoFit/>
          </a:bodyPr>
          <a:lstStyle/>
          <a:p>
            <a:pPr algn="justLow" rtl="1"/>
            <a:r>
              <a:rPr lang="en-US" altLang="en-US" dirty="0">
                <a:solidFill>
                  <a:srgbClr val="6C6963"/>
                </a:solidFill>
                <a:latin typeface="Times New Roman" panose="02020603050405020304" pitchFamily="18" charset="0"/>
              </a:rPr>
              <a:t>تنظيم وتصنيف وفهرسة المعلومات التي تتوافر لدى الجهة وتصنيف ما يجب اعتباره سريا ومحميا طبقا للقانون</a:t>
            </a:r>
            <a:r>
              <a:rPr lang="ar-KW" altLang="en-US" dirty="0">
                <a:solidFill>
                  <a:srgbClr val="6C6963"/>
                </a:solidFill>
                <a:latin typeface="Times New Roman" panose="02020603050405020304" pitchFamily="18" charset="0"/>
              </a:rPr>
              <a:t> (</a:t>
            </a:r>
            <a:r>
              <a:rPr lang="en-US" altLang="en-US" dirty="0">
                <a:solidFill>
                  <a:srgbClr val="6C6963"/>
                </a:solidFill>
                <a:latin typeface="Times New Roman" panose="02020603050405020304" pitchFamily="18" charset="0"/>
              </a:rPr>
              <a:t>بعد سنتين</a:t>
            </a:r>
            <a:r>
              <a:rPr lang="ar-KW" altLang="en-US" dirty="0">
                <a:solidFill>
                  <a:srgbClr val="6C6963"/>
                </a:solidFill>
                <a:latin typeface="Times New Roman" panose="02020603050405020304" pitchFamily="18" charset="0"/>
              </a:rPr>
              <a:t>)</a:t>
            </a:r>
            <a:endParaRPr lang="ar-KW" dirty="0">
              <a:solidFill>
                <a:srgbClr val="6C6963"/>
              </a:solidFill>
              <a:latin typeface="Times New Roman" panose="02020603050405020304" pitchFamily="18" charset="0"/>
            </a:endParaRPr>
          </a:p>
        </p:txBody>
      </p:sp>
    </p:spTree>
    <p:extLst>
      <p:ext uri="{BB962C8B-B14F-4D97-AF65-F5344CB8AC3E}">
        <p14:creationId xmlns:p14="http://schemas.microsoft.com/office/powerpoint/2010/main" val="302816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righ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E5FE2697-179F-FC41-B682-F288FCF54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3" y="0"/>
            <a:ext cx="12255587" cy="6858000"/>
          </a:xfrm>
          <a:prstGeom prst="rect">
            <a:avLst/>
          </a:prstGeom>
        </p:spPr>
      </p:pic>
      <p:sp>
        <p:nvSpPr>
          <p:cNvPr id="27" name="TextBox 26">
            <a:extLst>
              <a:ext uri="{FF2B5EF4-FFF2-40B4-BE49-F238E27FC236}">
                <a16:creationId xmlns:a16="http://schemas.microsoft.com/office/drawing/2014/main" id="{573E7D3D-3A7D-49C8-B423-FEA356CCA916}"/>
              </a:ext>
            </a:extLst>
          </p:cNvPr>
          <p:cNvSpPr txBox="1"/>
          <p:nvPr/>
        </p:nvSpPr>
        <p:spPr>
          <a:xfrm>
            <a:off x="3901403" y="816202"/>
            <a:ext cx="4389195" cy="769441"/>
          </a:xfrm>
          <a:prstGeom prst="rect">
            <a:avLst/>
          </a:prstGeom>
          <a:noFill/>
        </p:spPr>
        <p:txBody>
          <a:bodyPr wrap="square" rtlCol="0">
            <a:spAutoFit/>
          </a:bodyPr>
          <a:lstStyle/>
          <a:p>
            <a:pPr algn="ctr"/>
            <a:r>
              <a:rPr lang="ar-SA"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rPr>
              <a:t>آلية تطبيق القانون</a:t>
            </a:r>
            <a:endParaRPr lang="en-US"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F8BAD90-8E71-4CC9-8A5E-E819F6CB0BD7}"/>
              </a:ext>
            </a:extLst>
          </p:cNvPr>
          <p:cNvGrpSpPr/>
          <p:nvPr/>
        </p:nvGrpSpPr>
        <p:grpSpPr>
          <a:xfrm>
            <a:off x="4475499" y="3005666"/>
            <a:ext cx="1219201" cy="1009650"/>
            <a:chOff x="7666483" y="3295650"/>
            <a:chExt cx="1219201" cy="1009650"/>
          </a:xfrm>
          <a:solidFill>
            <a:schemeClr val="accent1">
              <a:lumMod val="40000"/>
              <a:lumOff val="60000"/>
            </a:schemeClr>
          </a:solidFill>
        </p:grpSpPr>
        <p:sp>
          <p:nvSpPr>
            <p:cNvPr id="24" name="Rectangle 23">
              <a:extLst>
                <a:ext uri="{FF2B5EF4-FFF2-40B4-BE49-F238E27FC236}">
                  <a16:creationId xmlns:a16="http://schemas.microsoft.com/office/drawing/2014/main" id="{E66D7D58-6B0B-49EC-985D-CAA434634025}"/>
                </a:ext>
              </a:extLst>
            </p:cNvPr>
            <p:cNvSpPr/>
            <p:nvPr/>
          </p:nvSpPr>
          <p:spPr>
            <a:xfrm>
              <a:off x="7666483"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D517DED-2877-4DA8-97E2-3AB7819992FC}"/>
                </a:ext>
              </a:extLst>
            </p:cNvPr>
            <p:cNvSpPr txBox="1"/>
            <p:nvPr/>
          </p:nvSpPr>
          <p:spPr>
            <a:xfrm>
              <a:off x="7896147" y="3557082"/>
              <a:ext cx="788902" cy="584775"/>
            </a:xfrm>
            <a:prstGeom prst="rect">
              <a:avLst/>
            </a:prstGeom>
            <a:grp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3CD22791-18AB-42EA-93FF-D372D641C2C7}"/>
              </a:ext>
            </a:extLst>
          </p:cNvPr>
          <p:cNvGrpSpPr/>
          <p:nvPr/>
        </p:nvGrpSpPr>
        <p:grpSpPr>
          <a:xfrm>
            <a:off x="8594174" y="2948911"/>
            <a:ext cx="1219201" cy="1009650"/>
            <a:chOff x="4863061" y="3295650"/>
            <a:chExt cx="1219201" cy="1009650"/>
          </a:xfrm>
          <a:solidFill>
            <a:schemeClr val="accent1">
              <a:lumMod val="75000"/>
            </a:schemeClr>
          </a:solidFill>
        </p:grpSpPr>
        <p:sp>
          <p:nvSpPr>
            <p:cNvPr id="6" name="Rectangle 5">
              <a:extLst>
                <a:ext uri="{FF2B5EF4-FFF2-40B4-BE49-F238E27FC236}">
                  <a16:creationId xmlns:a16="http://schemas.microsoft.com/office/drawing/2014/main" id="{7C23099B-6F7C-4BBD-9F4E-A5126796931E}"/>
                </a:ext>
              </a:extLst>
            </p:cNvPr>
            <p:cNvSpPr/>
            <p:nvPr/>
          </p:nvSpPr>
          <p:spPr>
            <a:xfrm>
              <a:off x="4863061"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4B65AA3-BCD1-4A37-9122-3926EDD83C28}"/>
                </a:ext>
              </a:extLst>
            </p:cNvPr>
            <p:cNvSpPr txBox="1"/>
            <p:nvPr/>
          </p:nvSpPr>
          <p:spPr>
            <a:xfrm>
              <a:off x="5080499" y="3594435"/>
              <a:ext cx="788902" cy="584775"/>
            </a:xfrm>
            <a:prstGeom prst="rect">
              <a:avLst/>
            </a:prstGeom>
            <a:grp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5371D70D-9BE2-4DBD-BA0F-EBF32D87F7BA}"/>
              </a:ext>
            </a:extLst>
          </p:cNvPr>
          <p:cNvGrpSpPr/>
          <p:nvPr/>
        </p:nvGrpSpPr>
        <p:grpSpPr>
          <a:xfrm>
            <a:off x="2362619" y="3021962"/>
            <a:ext cx="1219201" cy="1009650"/>
            <a:chOff x="9071135" y="3295650"/>
            <a:chExt cx="1219201" cy="1009650"/>
          </a:xfrm>
          <a:solidFill>
            <a:schemeClr val="accent1">
              <a:lumMod val="20000"/>
              <a:lumOff val="80000"/>
            </a:schemeClr>
          </a:solidFill>
        </p:grpSpPr>
        <p:sp>
          <p:nvSpPr>
            <p:cNvPr id="30" name="Rectangle 29">
              <a:extLst>
                <a:ext uri="{FF2B5EF4-FFF2-40B4-BE49-F238E27FC236}">
                  <a16:creationId xmlns:a16="http://schemas.microsoft.com/office/drawing/2014/main" id="{4E7D40A8-3AF6-4DF9-B930-045CF7053510}"/>
                </a:ext>
              </a:extLst>
            </p:cNvPr>
            <p:cNvSpPr/>
            <p:nvPr/>
          </p:nvSpPr>
          <p:spPr>
            <a:xfrm>
              <a:off x="9071135"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98952F-DD89-4B34-98BC-F49DC58F395D}"/>
                </a:ext>
              </a:extLst>
            </p:cNvPr>
            <p:cNvSpPr txBox="1"/>
            <p:nvPr/>
          </p:nvSpPr>
          <p:spPr>
            <a:xfrm>
              <a:off x="9376826" y="3548297"/>
              <a:ext cx="618749" cy="584775"/>
            </a:xfrm>
            <a:prstGeom prst="rect">
              <a:avLst/>
            </a:prstGeom>
            <a:grp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7B9F990C-B2CB-407A-BC88-C690834F4A22}"/>
              </a:ext>
            </a:extLst>
          </p:cNvPr>
          <p:cNvGrpSpPr/>
          <p:nvPr/>
        </p:nvGrpSpPr>
        <p:grpSpPr>
          <a:xfrm>
            <a:off x="6552390" y="2961925"/>
            <a:ext cx="1219201" cy="1009650"/>
            <a:chOff x="6264772" y="3295650"/>
            <a:chExt cx="1219201" cy="1009650"/>
          </a:xfrm>
          <a:solidFill>
            <a:schemeClr val="accent1">
              <a:lumMod val="60000"/>
              <a:lumOff val="40000"/>
            </a:schemeClr>
          </a:solidFill>
        </p:grpSpPr>
        <p:sp>
          <p:nvSpPr>
            <p:cNvPr id="21" name="Rectangle 20">
              <a:extLst>
                <a:ext uri="{FF2B5EF4-FFF2-40B4-BE49-F238E27FC236}">
                  <a16:creationId xmlns:a16="http://schemas.microsoft.com/office/drawing/2014/main" id="{63928EA6-0037-4AF3-B89F-1A7D60F05B00}"/>
                </a:ext>
              </a:extLst>
            </p:cNvPr>
            <p:cNvSpPr/>
            <p:nvPr/>
          </p:nvSpPr>
          <p:spPr>
            <a:xfrm>
              <a:off x="6264772"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438C96-DE65-449B-A4CD-D2F5FE5A8F58}"/>
                </a:ext>
              </a:extLst>
            </p:cNvPr>
            <p:cNvSpPr txBox="1"/>
            <p:nvPr/>
          </p:nvSpPr>
          <p:spPr>
            <a:xfrm>
              <a:off x="6447080" y="3593872"/>
              <a:ext cx="788902" cy="584775"/>
            </a:xfrm>
            <a:prstGeom prst="rect">
              <a:avLst/>
            </a:prstGeom>
            <a:grp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7C2A61F5-8DA8-461C-A0B0-2A77E6E2514D}"/>
              </a:ext>
            </a:extLst>
          </p:cNvPr>
          <p:cNvGrpSpPr/>
          <p:nvPr/>
        </p:nvGrpSpPr>
        <p:grpSpPr>
          <a:xfrm>
            <a:off x="8419551" y="4115225"/>
            <a:ext cx="2123478" cy="901995"/>
            <a:chOff x="4781671" y="2330344"/>
            <a:chExt cx="2249006" cy="958245"/>
          </a:xfrm>
        </p:grpSpPr>
        <p:sp>
          <p:nvSpPr>
            <p:cNvPr id="34" name="TextBox 33">
              <a:extLst>
                <a:ext uri="{FF2B5EF4-FFF2-40B4-BE49-F238E27FC236}">
                  <a16:creationId xmlns:a16="http://schemas.microsoft.com/office/drawing/2014/main" id="{48D407C3-2EC4-4C7A-AC81-206A374FCCE7}"/>
                </a:ext>
              </a:extLst>
            </p:cNvPr>
            <p:cNvSpPr txBox="1"/>
            <p:nvPr/>
          </p:nvSpPr>
          <p:spPr>
            <a:xfrm>
              <a:off x="4781671" y="2601952"/>
              <a:ext cx="1785064" cy="686637"/>
            </a:xfrm>
            <a:prstGeom prst="rect">
              <a:avLst/>
            </a:prstGeom>
            <a:noFill/>
          </p:spPr>
          <p:txBody>
            <a:bodyPr wrap="square" rtlCol="0">
              <a:spAutoFit/>
            </a:bodyPr>
            <a:lstStyle/>
            <a:p>
              <a:pPr algn="justLow" rtl="1"/>
              <a:r>
                <a:rPr lang="ar-SA" b="1" dirty="0">
                  <a:solidFill>
                    <a:srgbClr val="6C6963"/>
                  </a:solidFill>
                  <a:latin typeface="Times New Roman" panose="02020603050405020304" pitchFamily="18" charset="0"/>
                </a:rPr>
                <a:t>الجهة </a:t>
              </a:r>
              <a:r>
                <a:rPr lang="ar-KW" b="1" dirty="0">
                  <a:solidFill>
                    <a:srgbClr val="6C6963"/>
                  </a:solidFill>
                  <a:latin typeface="Times New Roman" panose="02020603050405020304" pitchFamily="18" charset="0"/>
                </a:rPr>
                <a:t>تنظم وتصنف المعلومات</a:t>
              </a:r>
            </a:p>
          </p:txBody>
        </p:sp>
        <p:sp>
          <p:nvSpPr>
            <p:cNvPr id="35" name="TextBox 34">
              <a:extLst>
                <a:ext uri="{FF2B5EF4-FFF2-40B4-BE49-F238E27FC236}">
                  <a16:creationId xmlns:a16="http://schemas.microsoft.com/office/drawing/2014/main" id="{D70F7918-6F71-4F0E-8745-99D7058CEAFD}"/>
                </a:ext>
              </a:extLst>
            </p:cNvPr>
            <p:cNvSpPr txBox="1"/>
            <p:nvPr/>
          </p:nvSpPr>
          <p:spPr>
            <a:xfrm>
              <a:off x="4781671" y="2330344"/>
              <a:ext cx="2249006" cy="369332"/>
            </a:xfrm>
            <a:prstGeom prst="rect">
              <a:avLst/>
            </a:prstGeom>
            <a:noFill/>
          </p:spPr>
          <p:txBody>
            <a:bodyPr wrap="square" rtlCol="0">
              <a:spAutoFit/>
            </a:bodyPr>
            <a:lstStyle/>
            <a:p>
              <a:endParaRPr lang="en-US" sz="1400" dirty="0">
                <a:solidFill>
                  <a:schemeClr val="accent1">
                    <a:lumMod val="75000"/>
                  </a:schemeClr>
                </a:solidFill>
                <a:latin typeface="Tw Cen MT" panose="020B0602020104020603" pitchFamily="34" charset="0"/>
                <a:ea typeface="Tahoma" panose="020B0604030504040204" pitchFamily="34" charset="0"/>
                <a:cs typeface="Arial" panose="020B0604020202020204" pitchFamily="34" charset="0"/>
              </a:endParaRPr>
            </a:p>
          </p:txBody>
        </p:sp>
      </p:grpSp>
      <p:sp>
        <p:nvSpPr>
          <p:cNvPr id="37" name="TextBox 36">
            <a:extLst>
              <a:ext uri="{FF2B5EF4-FFF2-40B4-BE49-F238E27FC236}">
                <a16:creationId xmlns:a16="http://schemas.microsoft.com/office/drawing/2014/main" id="{7B86D7E3-CF4B-4C30-95FB-30A0724EB874}"/>
              </a:ext>
            </a:extLst>
          </p:cNvPr>
          <p:cNvSpPr txBox="1"/>
          <p:nvPr/>
        </p:nvSpPr>
        <p:spPr>
          <a:xfrm>
            <a:off x="4199849" y="4413620"/>
            <a:ext cx="1785064" cy="646331"/>
          </a:xfrm>
          <a:prstGeom prst="rect">
            <a:avLst/>
          </a:prstGeom>
          <a:noFill/>
        </p:spPr>
        <p:txBody>
          <a:bodyPr wrap="square" rtlCol="0">
            <a:spAutoFit/>
          </a:bodyPr>
          <a:lstStyle/>
          <a:p>
            <a:pPr algn="justLow" rtl="1"/>
            <a:r>
              <a:rPr lang="ar-SA" b="1" dirty="0">
                <a:solidFill>
                  <a:srgbClr val="6C6963"/>
                </a:solidFill>
                <a:latin typeface="Times New Roman" panose="02020603050405020304" pitchFamily="18" charset="0"/>
              </a:rPr>
              <a:t>تقديم </a:t>
            </a:r>
            <a:r>
              <a:rPr lang="ar-KW" b="1" dirty="0">
                <a:solidFill>
                  <a:srgbClr val="6C6963"/>
                </a:solidFill>
                <a:latin typeface="Times New Roman" panose="02020603050405020304" pitchFamily="18" charset="0"/>
              </a:rPr>
              <a:t>ال</a:t>
            </a:r>
            <a:r>
              <a:rPr lang="ar-SA" b="1" dirty="0">
                <a:solidFill>
                  <a:srgbClr val="6C6963"/>
                </a:solidFill>
                <a:latin typeface="Times New Roman" panose="02020603050405020304" pitchFamily="18" charset="0"/>
              </a:rPr>
              <a:t>طلب </a:t>
            </a:r>
            <a:r>
              <a:rPr lang="ar-KW" b="1" dirty="0">
                <a:solidFill>
                  <a:srgbClr val="6C6963"/>
                </a:solidFill>
                <a:latin typeface="Times New Roman" panose="02020603050405020304" pitchFamily="18" charset="0"/>
              </a:rPr>
              <a:t>على</a:t>
            </a:r>
            <a:r>
              <a:rPr lang="ar-SA" b="1" dirty="0">
                <a:solidFill>
                  <a:srgbClr val="6C6963"/>
                </a:solidFill>
                <a:latin typeface="Times New Roman" panose="02020603050405020304" pitchFamily="18" charset="0"/>
              </a:rPr>
              <a:t> النموذج</a:t>
            </a:r>
            <a:endParaRPr lang="ar-KW" b="1" dirty="0">
              <a:solidFill>
                <a:srgbClr val="6C6963"/>
              </a:solidFill>
              <a:latin typeface="Times New Roman" panose="02020603050405020304" pitchFamily="18" charset="0"/>
            </a:endParaRPr>
          </a:p>
        </p:txBody>
      </p:sp>
      <p:sp>
        <p:nvSpPr>
          <p:cNvPr id="41" name="TextBox 40">
            <a:extLst>
              <a:ext uri="{FF2B5EF4-FFF2-40B4-BE49-F238E27FC236}">
                <a16:creationId xmlns:a16="http://schemas.microsoft.com/office/drawing/2014/main" id="{CE31E75C-596E-45E6-A14C-8DA15325BD0F}"/>
              </a:ext>
            </a:extLst>
          </p:cNvPr>
          <p:cNvSpPr txBox="1"/>
          <p:nvPr/>
        </p:nvSpPr>
        <p:spPr>
          <a:xfrm>
            <a:off x="6167846" y="4430961"/>
            <a:ext cx="1934094" cy="369332"/>
          </a:xfrm>
          <a:prstGeom prst="rect">
            <a:avLst/>
          </a:prstGeom>
          <a:noFill/>
        </p:spPr>
        <p:txBody>
          <a:bodyPr wrap="square" rtlCol="0">
            <a:spAutoFit/>
          </a:bodyPr>
          <a:lstStyle/>
          <a:p>
            <a:pPr algn="justLow" rtl="1"/>
            <a:r>
              <a:rPr lang="ar-SA" b="1" dirty="0">
                <a:solidFill>
                  <a:srgbClr val="6C6963"/>
                </a:solidFill>
                <a:latin typeface="Times New Roman" panose="02020603050405020304" pitchFamily="18" charset="0"/>
              </a:rPr>
              <a:t>موظف مختص </a:t>
            </a:r>
            <a:r>
              <a:rPr lang="ar-KW" b="1" dirty="0">
                <a:solidFill>
                  <a:srgbClr val="6C6963"/>
                </a:solidFill>
                <a:latin typeface="Times New Roman" panose="02020603050405020304" pitchFamily="18" charset="0"/>
              </a:rPr>
              <a:t>للطلبات</a:t>
            </a:r>
            <a:endParaRPr lang="ar-SA" b="1" dirty="0">
              <a:solidFill>
                <a:srgbClr val="6C6963"/>
              </a:solidFill>
              <a:latin typeface="Times New Roman" panose="02020603050405020304" pitchFamily="18" charset="0"/>
            </a:endParaRPr>
          </a:p>
        </p:txBody>
      </p:sp>
      <p:sp>
        <p:nvSpPr>
          <p:cNvPr id="43" name="TextBox 42">
            <a:extLst>
              <a:ext uri="{FF2B5EF4-FFF2-40B4-BE49-F238E27FC236}">
                <a16:creationId xmlns:a16="http://schemas.microsoft.com/office/drawing/2014/main" id="{AD09CB9C-5805-4310-A87E-CAF64CC61F0E}"/>
              </a:ext>
            </a:extLst>
          </p:cNvPr>
          <p:cNvSpPr txBox="1"/>
          <p:nvPr/>
        </p:nvSpPr>
        <p:spPr>
          <a:xfrm>
            <a:off x="2073156" y="4410340"/>
            <a:ext cx="1798338" cy="646331"/>
          </a:xfrm>
          <a:prstGeom prst="rect">
            <a:avLst/>
          </a:prstGeom>
          <a:noFill/>
        </p:spPr>
        <p:txBody>
          <a:bodyPr wrap="square" rtlCol="0">
            <a:spAutoFit/>
          </a:bodyPr>
          <a:lstStyle/>
          <a:p>
            <a:pPr algn="justLow" rtl="1"/>
            <a:r>
              <a:rPr lang="ar-KW" b="1" dirty="0">
                <a:solidFill>
                  <a:srgbClr val="6C6963"/>
                </a:solidFill>
                <a:latin typeface="Times New Roman" panose="02020603050405020304" pitchFamily="18" charset="0"/>
              </a:rPr>
              <a:t>الحق في التظلم عند الرفض</a:t>
            </a:r>
            <a:endParaRPr lang="ar-SA" b="1" dirty="0">
              <a:solidFill>
                <a:srgbClr val="6C6963"/>
              </a:solidFill>
              <a:latin typeface="Times New Roman" panose="02020603050405020304" pitchFamily="18" charset="0"/>
            </a:endParaRPr>
          </a:p>
        </p:txBody>
      </p:sp>
      <p:pic>
        <p:nvPicPr>
          <p:cNvPr id="4" name="Picture 4">
            <a:extLst>
              <a:ext uri="{FF2B5EF4-FFF2-40B4-BE49-F238E27FC236}">
                <a16:creationId xmlns:a16="http://schemas.microsoft.com/office/drawing/2014/main" id="{D943458A-28F3-F14D-8334-43C31426D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1982" y="3145321"/>
            <a:ext cx="848867" cy="584775"/>
          </a:xfrm>
          <a:prstGeom prst="rect">
            <a:avLst/>
          </a:prstGeom>
        </p:spPr>
      </p:pic>
      <p:pic>
        <p:nvPicPr>
          <p:cNvPr id="5" name="Picture 11">
            <a:extLst>
              <a:ext uri="{FF2B5EF4-FFF2-40B4-BE49-F238E27FC236}">
                <a16:creationId xmlns:a16="http://schemas.microsoft.com/office/drawing/2014/main" id="{C74191A8-0252-694A-830F-68E04FF10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4698" y="3103506"/>
            <a:ext cx="915374" cy="726487"/>
          </a:xfrm>
          <a:prstGeom prst="rect">
            <a:avLst/>
          </a:prstGeom>
        </p:spPr>
      </p:pic>
      <p:pic>
        <p:nvPicPr>
          <p:cNvPr id="12" name="Picture 12">
            <a:extLst>
              <a:ext uri="{FF2B5EF4-FFF2-40B4-BE49-F238E27FC236}">
                <a16:creationId xmlns:a16="http://schemas.microsoft.com/office/drawing/2014/main" id="{DC51D70A-5157-CB49-81C0-412D626883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23511" y="3162752"/>
            <a:ext cx="752206" cy="711547"/>
          </a:xfrm>
          <a:prstGeom prst="rect">
            <a:avLst/>
          </a:prstGeom>
        </p:spPr>
      </p:pic>
      <p:pic>
        <p:nvPicPr>
          <p:cNvPr id="2" name="Picture 13">
            <a:extLst>
              <a:ext uri="{FF2B5EF4-FFF2-40B4-BE49-F238E27FC236}">
                <a16:creationId xmlns:a16="http://schemas.microsoft.com/office/drawing/2014/main" id="{3889201C-A4B4-9D4E-829E-94BD48CD4F3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99766" y="3125399"/>
            <a:ext cx="618749" cy="840793"/>
          </a:xfrm>
          <a:prstGeom prst="rect">
            <a:avLst/>
          </a:prstGeom>
        </p:spPr>
      </p:pic>
      <p:sp>
        <p:nvSpPr>
          <p:cNvPr id="14" name="TextBox 13">
            <a:extLst>
              <a:ext uri="{FF2B5EF4-FFF2-40B4-BE49-F238E27FC236}">
                <a16:creationId xmlns:a16="http://schemas.microsoft.com/office/drawing/2014/main" id="{FE78D15B-EF31-694A-97CC-4AFA9427CC39}"/>
              </a:ext>
            </a:extLst>
          </p:cNvPr>
          <p:cNvSpPr txBox="1"/>
          <p:nvPr/>
        </p:nvSpPr>
        <p:spPr>
          <a:xfrm>
            <a:off x="3021472" y="3598019"/>
            <a:ext cx="479351" cy="476659"/>
          </a:xfrm>
          <a:prstGeom prst="rect">
            <a:avLst/>
          </a:prstGeom>
          <a:noFill/>
        </p:spPr>
        <p:txBody>
          <a:bodyPr wrap="square" rtlCol="0">
            <a:spAutoFit/>
          </a:bodyPr>
          <a:lstStyle/>
          <a:p>
            <a:pPr algn="l"/>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X</a:t>
            </a:r>
            <a:endParaRPr lang="en-KW"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857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E5FE2697-179F-FC41-B682-F288FCF54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3" y="0"/>
            <a:ext cx="12255587" cy="6858000"/>
          </a:xfrm>
          <a:prstGeom prst="rect">
            <a:avLst/>
          </a:prstGeom>
        </p:spPr>
      </p:pic>
      <p:sp>
        <p:nvSpPr>
          <p:cNvPr id="27" name="TextBox 26">
            <a:extLst>
              <a:ext uri="{FF2B5EF4-FFF2-40B4-BE49-F238E27FC236}">
                <a16:creationId xmlns:a16="http://schemas.microsoft.com/office/drawing/2014/main" id="{573E7D3D-3A7D-49C8-B423-FEA356CCA916}"/>
              </a:ext>
            </a:extLst>
          </p:cNvPr>
          <p:cNvSpPr txBox="1"/>
          <p:nvPr/>
        </p:nvSpPr>
        <p:spPr>
          <a:xfrm>
            <a:off x="3548531" y="816202"/>
            <a:ext cx="5464225" cy="769441"/>
          </a:xfrm>
          <a:prstGeom prst="rect">
            <a:avLst/>
          </a:prstGeom>
          <a:noFill/>
        </p:spPr>
        <p:txBody>
          <a:bodyPr wrap="square" rtlCol="0">
            <a:spAutoFit/>
          </a:bodyPr>
          <a:lstStyle/>
          <a:p>
            <a:pPr algn="ctr"/>
            <a:r>
              <a:rPr lang="ar-SA"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rPr>
              <a:t>معلومات يحظر الكشف عنها</a:t>
            </a:r>
            <a:endParaRPr lang="en-US"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F8BAD90-8E71-4CC9-8A5E-E819F6CB0BD7}"/>
              </a:ext>
            </a:extLst>
          </p:cNvPr>
          <p:cNvGrpSpPr/>
          <p:nvPr/>
        </p:nvGrpSpPr>
        <p:grpSpPr>
          <a:xfrm>
            <a:off x="2895141" y="2755322"/>
            <a:ext cx="1219201" cy="1009650"/>
            <a:chOff x="7666483" y="3295650"/>
            <a:chExt cx="1219201" cy="1009650"/>
          </a:xfrm>
          <a:solidFill>
            <a:schemeClr val="accent1">
              <a:lumMod val="40000"/>
              <a:lumOff val="60000"/>
            </a:schemeClr>
          </a:solidFill>
        </p:grpSpPr>
        <p:sp>
          <p:nvSpPr>
            <p:cNvPr id="24" name="Rectangle 23">
              <a:extLst>
                <a:ext uri="{FF2B5EF4-FFF2-40B4-BE49-F238E27FC236}">
                  <a16:creationId xmlns:a16="http://schemas.microsoft.com/office/drawing/2014/main" id="{E66D7D58-6B0B-49EC-985D-CAA434634025}"/>
                </a:ext>
              </a:extLst>
            </p:cNvPr>
            <p:cNvSpPr/>
            <p:nvPr/>
          </p:nvSpPr>
          <p:spPr>
            <a:xfrm>
              <a:off x="7666483"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D517DED-2877-4DA8-97E2-3AB7819992FC}"/>
                </a:ext>
              </a:extLst>
            </p:cNvPr>
            <p:cNvSpPr txBox="1"/>
            <p:nvPr/>
          </p:nvSpPr>
          <p:spPr>
            <a:xfrm>
              <a:off x="7896147" y="3557082"/>
              <a:ext cx="788902" cy="584775"/>
            </a:xfrm>
            <a:prstGeom prst="rect">
              <a:avLst/>
            </a:prstGeom>
            <a:grp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3CD22791-18AB-42EA-93FF-D372D641C2C7}"/>
              </a:ext>
            </a:extLst>
          </p:cNvPr>
          <p:cNvGrpSpPr/>
          <p:nvPr/>
        </p:nvGrpSpPr>
        <p:grpSpPr>
          <a:xfrm>
            <a:off x="9071636" y="2804316"/>
            <a:ext cx="1219201" cy="1009650"/>
            <a:chOff x="4863061" y="3295650"/>
            <a:chExt cx="1219201" cy="1009650"/>
          </a:xfrm>
          <a:solidFill>
            <a:schemeClr val="accent1">
              <a:lumMod val="75000"/>
            </a:schemeClr>
          </a:solidFill>
        </p:grpSpPr>
        <p:sp>
          <p:nvSpPr>
            <p:cNvPr id="6" name="Rectangle 5">
              <a:extLst>
                <a:ext uri="{FF2B5EF4-FFF2-40B4-BE49-F238E27FC236}">
                  <a16:creationId xmlns:a16="http://schemas.microsoft.com/office/drawing/2014/main" id="{7C23099B-6F7C-4BBD-9F4E-A5126796931E}"/>
                </a:ext>
              </a:extLst>
            </p:cNvPr>
            <p:cNvSpPr/>
            <p:nvPr/>
          </p:nvSpPr>
          <p:spPr>
            <a:xfrm>
              <a:off x="4863061"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4B65AA3-BCD1-4A37-9122-3926EDD83C28}"/>
                </a:ext>
              </a:extLst>
            </p:cNvPr>
            <p:cNvSpPr txBox="1"/>
            <p:nvPr/>
          </p:nvSpPr>
          <p:spPr>
            <a:xfrm>
              <a:off x="5080499" y="3594435"/>
              <a:ext cx="788902" cy="584775"/>
            </a:xfrm>
            <a:prstGeom prst="rect">
              <a:avLst/>
            </a:prstGeom>
            <a:grp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7B9F990C-B2CB-407A-BC88-C690834F4A22}"/>
              </a:ext>
            </a:extLst>
          </p:cNvPr>
          <p:cNvGrpSpPr/>
          <p:nvPr/>
        </p:nvGrpSpPr>
        <p:grpSpPr>
          <a:xfrm>
            <a:off x="5983388" y="2667294"/>
            <a:ext cx="1219201" cy="1009650"/>
            <a:chOff x="6264772" y="3295650"/>
            <a:chExt cx="1219201" cy="1009650"/>
          </a:xfrm>
          <a:solidFill>
            <a:schemeClr val="accent1">
              <a:lumMod val="60000"/>
              <a:lumOff val="40000"/>
            </a:schemeClr>
          </a:solidFill>
        </p:grpSpPr>
        <p:sp>
          <p:nvSpPr>
            <p:cNvPr id="21" name="Rectangle 20">
              <a:extLst>
                <a:ext uri="{FF2B5EF4-FFF2-40B4-BE49-F238E27FC236}">
                  <a16:creationId xmlns:a16="http://schemas.microsoft.com/office/drawing/2014/main" id="{63928EA6-0037-4AF3-B89F-1A7D60F05B00}"/>
                </a:ext>
              </a:extLst>
            </p:cNvPr>
            <p:cNvSpPr/>
            <p:nvPr/>
          </p:nvSpPr>
          <p:spPr>
            <a:xfrm>
              <a:off x="6264772" y="3295650"/>
              <a:ext cx="1219201" cy="1009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438C96-DE65-449B-A4CD-D2F5FE5A8F58}"/>
                </a:ext>
              </a:extLst>
            </p:cNvPr>
            <p:cNvSpPr txBox="1"/>
            <p:nvPr/>
          </p:nvSpPr>
          <p:spPr>
            <a:xfrm>
              <a:off x="6447080" y="3593872"/>
              <a:ext cx="788902" cy="584775"/>
            </a:xfrm>
            <a:prstGeom prst="rect">
              <a:avLst/>
            </a:prstGeom>
            <a:grp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7C2A61F5-8DA8-461C-A0B0-2A77E6E2514D}"/>
              </a:ext>
            </a:extLst>
          </p:cNvPr>
          <p:cNvGrpSpPr/>
          <p:nvPr/>
        </p:nvGrpSpPr>
        <p:grpSpPr>
          <a:xfrm>
            <a:off x="8472026" y="3848926"/>
            <a:ext cx="3060253" cy="901995"/>
            <a:chOff x="4781671" y="2330344"/>
            <a:chExt cx="2249006" cy="958245"/>
          </a:xfrm>
        </p:grpSpPr>
        <p:sp>
          <p:nvSpPr>
            <p:cNvPr id="34" name="TextBox 33">
              <a:extLst>
                <a:ext uri="{FF2B5EF4-FFF2-40B4-BE49-F238E27FC236}">
                  <a16:creationId xmlns:a16="http://schemas.microsoft.com/office/drawing/2014/main" id="{48D407C3-2EC4-4C7A-AC81-206A374FCCE7}"/>
                </a:ext>
              </a:extLst>
            </p:cNvPr>
            <p:cNvSpPr txBox="1"/>
            <p:nvPr/>
          </p:nvSpPr>
          <p:spPr>
            <a:xfrm>
              <a:off x="4781671" y="2601952"/>
              <a:ext cx="1785064" cy="686637"/>
            </a:xfrm>
            <a:prstGeom prst="rect">
              <a:avLst/>
            </a:prstGeom>
            <a:noFill/>
          </p:spPr>
          <p:txBody>
            <a:bodyPr wrap="square" rtlCol="0">
              <a:spAutoFit/>
            </a:bodyPr>
            <a:lstStyle/>
            <a:p>
              <a:pPr algn="justLow" rtl="1"/>
              <a:r>
                <a:rPr lang="ar-SA" b="1" dirty="0">
                  <a:solidFill>
                    <a:srgbClr val="6C6963"/>
                  </a:solidFill>
                  <a:latin typeface="Times New Roman" panose="02020603050405020304" pitchFamily="18" charset="0"/>
                </a:rPr>
                <a:t>ال</a:t>
              </a:r>
              <a:r>
                <a:rPr lang="ar-KW" b="1" dirty="0">
                  <a:solidFill>
                    <a:srgbClr val="6C6963"/>
                  </a:solidFill>
                  <a:latin typeface="Times New Roman" panose="02020603050405020304" pitchFamily="18" charset="0"/>
                </a:rPr>
                <a:t>أ</a:t>
              </a:r>
              <a:r>
                <a:rPr lang="ar-SA" b="1" dirty="0">
                  <a:solidFill>
                    <a:srgbClr val="6C6963"/>
                  </a:solidFill>
                  <a:latin typeface="Times New Roman" panose="02020603050405020304" pitchFamily="18" charset="0"/>
                </a:rPr>
                <a:t>من الوطني، التأثير على سير العدالة، الأسرار التجارية</a:t>
              </a:r>
              <a:endParaRPr lang="ar-KW" b="1" dirty="0">
                <a:solidFill>
                  <a:srgbClr val="6C6963"/>
                </a:solidFill>
                <a:latin typeface="Times New Roman" panose="02020603050405020304" pitchFamily="18" charset="0"/>
              </a:endParaRPr>
            </a:p>
          </p:txBody>
        </p:sp>
        <p:sp>
          <p:nvSpPr>
            <p:cNvPr id="35" name="TextBox 34">
              <a:extLst>
                <a:ext uri="{FF2B5EF4-FFF2-40B4-BE49-F238E27FC236}">
                  <a16:creationId xmlns:a16="http://schemas.microsoft.com/office/drawing/2014/main" id="{D70F7918-6F71-4F0E-8745-99D7058CEAFD}"/>
                </a:ext>
              </a:extLst>
            </p:cNvPr>
            <p:cNvSpPr txBox="1"/>
            <p:nvPr/>
          </p:nvSpPr>
          <p:spPr>
            <a:xfrm>
              <a:off x="4781671" y="2330344"/>
              <a:ext cx="2249006" cy="369332"/>
            </a:xfrm>
            <a:prstGeom prst="rect">
              <a:avLst/>
            </a:prstGeom>
            <a:noFill/>
          </p:spPr>
          <p:txBody>
            <a:bodyPr wrap="square" rtlCol="0">
              <a:spAutoFit/>
            </a:bodyPr>
            <a:lstStyle/>
            <a:p>
              <a:endParaRPr lang="en-US" sz="1400" dirty="0">
                <a:solidFill>
                  <a:schemeClr val="accent1">
                    <a:lumMod val="75000"/>
                  </a:schemeClr>
                </a:solidFill>
                <a:latin typeface="Tw Cen MT" panose="020B0602020104020603" pitchFamily="34" charset="0"/>
                <a:ea typeface="Tahoma" panose="020B0604030504040204" pitchFamily="34" charset="0"/>
                <a:cs typeface="Arial" panose="020B0604020202020204" pitchFamily="34" charset="0"/>
              </a:endParaRPr>
            </a:p>
          </p:txBody>
        </p:sp>
      </p:grpSp>
      <p:sp>
        <p:nvSpPr>
          <p:cNvPr id="37" name="TextBox 36">
            <a:extLst>
              <a:ext uri="{FF2B5EF4-FFF2-40B4-BE49-F238E27FC236}">
                <a16:creationId xmlns:a16="http://schemas.microsoft.com/office/drawing/2014/main" id="{7B86D7E3-CF4B-4C30-95FB-30A0724EB874}"/>
              </a:ext>
            </a:extLst>
          </p:cNvPr>
          <p:cNvSpPr txBox="1"/>
          <p:nvPr/>
        </p:nvSpPr>
        <p:spPr>
          <a:xfrm>
            <a:off x="2118462" y="4190706"/>
            <a:ext cx="2772560" cy="646331"/>
          </a:xfrm>
          <a:prstGeom prst="rect">
            <a:avLst/>
          </a:prstGeom>
          <a:noFill/>
        </p:spPr>
        <p:txBody>
          <a:bodyPr wrap="square" rtlCol="0">
            <a:spAutoFit/>
          </a:bodyPr>
          <a:lstStyle/>
          <a:p>
            <a:pPr algn="justLow" rtl="1"/>
            <a:r>
              <a:rPr lang="ar-KW" b="1" dirty="0">
                <a:solidFill>
                  <a:srgbClr val="6C6963"/>
                </a:solidFill>
                <a:latin typeface="Times New Roman" panose="02020603050405020304" pitchFamily="18" charset="0"/>
              </a:rPr>
              <a:t>المنازعات الأسرية، ما قرر سريته دستوريا، أو مجلس الوزراء</a:t>
            </a:r>
          </a:p>
        </p:txBody>
      </p:sp>
      <p:sp>
        <p:nvSpPr>
          <p:cNvPr id="41" name="TextBox 40">
            <a:extLst>
              <a:ext uri="{FF2B5EF4-FFF2-40B4-BE49-F238E27FC236}">
                <a16:creationId xmlns:a16="http://schemas.microsoft.com/office/drawing/2014/main" id="{CE31E75C-596E-45E6-A14C-8DA15325BD0F}"/>
              </a:ext>
            </a:extLst>
          </p:cNvPr>
          <p:cNvSpPr txBox="1"/>
          <p:nvPr/>
        </p:nvSpPr>
        <p:spPr>
          <a:xfrm>
            <a:off x="5236202" y="4190706"/>
            <a:ext cx="2535389" cy="923330"/>
          </a:xfrm>
          <a:prstGeom prst="rect">
            <a:avLst/>
          </a:prstGeom>
          <a:noFill/>
        </p:spPr>
        <p:txBody>
          <a:bodyPr wrap="square" rtlCol="0">
            <a:spAutoFit/>
          </a:bodyPr>
          <a:lstStyle/>
          <a:p>
            <a:pPr algn="justLow" rtl="1"/>
            <a:r>
              <a:rPr lang="ar-SA" b="1" dirty="0">
                <a:solidFill>
                  <a:srgbClr val="6C6963"/>
                </a:solidFill>
                <a:latin typeface="Times New Roman" panose="02020603050405020304" pitchFamily="18" charset="0"/>
              </a:rPr>
              <a:t>الحياة الخاصة، خطر على الحياة، سرية التحقيق </a:t>
            </a:r>
            <a:r>
              <a:rPr lang="ar-KW" b="1" dirty="0">
                <a:solidFill>
                  <a:srgbClr val="6C6963"/>
                </a:solidFill>
                <a:latin typeface="Times New Roman" panose="02020603050405020304" pitchFamily="18" charset="0"/>
              </a:rPr>
              <a:t>أ</a:t>
            </a:r>
            <a:r>
              <a:rPr lang="ar-SA" b="1" dirty="0">
                <a:solidFill>
                  <a:srgbClr val="6C6963"/>
                </a:solidFill>
                <a:latin typeface="Times New Roman" panose="02020603050405020304" pitchFamily="18" charset="0"/>
              </a:rPr>
              <a:t>و المحاكم</a:t>
            </a:r>
            <a:endParaRPr lang="ar-KW" b="1" dirty="0">
              <a:solidFill>
                <a:srgbClr val="6C6963"/>
              </a:solidFill>
              <a:latin typeface="Times New Roman" panose="02020603050405020304" pitchFamily="18" charset="0"/>
            </a:endParaRPr>
          </a:p>
        </p:txBody>
      </p:sp>
      <p:pic>
        <p:nvPicPr>
          <p:cNvPr id="2" name="Picture 3">
            <a:extLst>
              <a:ext uri="{FF2B5EF4-FFF2-40B4-BE49-F238E27FC236}">
                <a16:creationId xmlns:a16="http://schemas.microsoft.com/office/drawing/2014/main" id="{3AB570F4-B870-3546-BD13-243198B3A9B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3615" t="7406" r="23138" b="3416"/>
          <a:stretch/>
        </p:blipFill>
        <p:spPr>
          <a:xfrm>
            <a:off x="3185580" y="2940812"/>
            <a:ext cx="674224" cy="655477"/>
          </a:xfrm>
          <a:prstGeom prst="rect">
            <a:avLst/>
          </a:prstGeom>
        </p:spPr>
      </p:pic>
      <p:pic>
        <p:nvPicPr>
          <p:cNvPr id="4" name="Picture 4">
            <a:extLst>
              <a:ext uri="{FF2B5EF4-FFF2-40B4-BE49-F238E27FC236}">
                <a16:creationId xmlns:a16="http://schemas.microsoft.com/office/drawing/2014/main" id="{8FAB2E7F-E3ED-6B46-83F9-94C63BAD989C}"/>
              </a:ext>
            </a:extLst>
          </p:cNvPr>
          <p:cNvPicPr>
            <a:picLocks noChangeAspect="1"/>
          </p:cNvPicPr>
          <p:nvPr/>
        </p:nvPicPr>
        <p:blipFill rotWithShape="1">
          <a:blip r:embed="rId4">
            <a:extLst>
              <a:ext uri="{28A0092B-C50C-407E-A947-70E740481C1C}">
                <a14:useLocalDpi xmlns:a14="http://schemas.microsoft.com/office/drawing/2010/main" val="0"/>
              </a:ext>
            </a:extLst>
          </a:blip>
          <a:srcRect l="16552" t="10650" r="11773" b="15804"/>
          <a:stretch/>
        </p:blipFill>
        <p:spPr>
          <a:xfrm>
            <a:off x="6288799" y="2814861"/>
            <a:ext cx="692107" cy="745976"/>
          </a:xfrm>
          <a:prstGeom prst="rect">
            <a:avLst/>
          </a:prstGeom>
        </p:spPr>
      </p:pic>
      <p:pic>
        <p:nvPicPr>
          <p:cNvPr id="5" name="Picture 9">
            <a:extLst>
              <a:ext uri="{FF2B5EF4-FFF2-40B4-BE49-F238E27FC236}">
                <a16:creationId xmlns:a16="http://schemas.microsoft.com/office/drawing/2014/main" id="{F3494A0A-989B-4745-80AA-823189BDFB0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7299" t="16540" r="14299" b="24255"/>
          <a:stretch/>
        </p:blipFill>
        <p:spPr>
          <a:xfrm>
            <a:off x="9296859" y="2922849"/>
            <a:ext cx="805686" cy="754095"/>
          </a:xfrm>
          <a:prstGeom prst="rect">
            <a:avLst/>
          </a:prstGeom>
        </p:spPr>
      </p:pic>
    </p:spTree>
    <p:extLst>
      <p:ext uri="{BB962C8B-B14F-4D97-AF65-F5344CB8AC3E}">
        <p14:creationId xmlns:p14="http://schemas.microsoft.com/office/powerpoint/2010/main" val="396550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203EA5B7-07AF-A349-8A1E-B8C07D70D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1"/>
            <a:ext cx="12269778" cy="6865941"/>
          </a:xfrm>
          <a:prstGeom prst="rect">
            <a:avLst/>
          </a:prstGeom>
        </p:spPr>
      </p:pic>
      <p:sp>
        <p:nvSpPr>
          <p:cNvPr id="27" name="TextBox 26">
            <a:extLst>
              <a:ext uri="{FF2B5EF4-FFF2-40B4-BE49-F238E27FC236}">
                <a16:creationId xmlns:a16="http://schemas.microsoft.com/office/drawing/2014/main" id="{7E465F64-4A13-4C72-8F7F-6AB2F1CCB72C}"/>
              </a:ext>
            </a:extLst>
          </p:cNvPr>
          <p:cNvSpPr txBox="1"/>
          <p:nvPr/>
        </p:nvSpPr>
        <p:spPr>
          <a:xfrm>
            <a:off x="6220511" y="2650569"/>
            <a:ext cx="4213140" cy="369332"/>
          </a:xfrm>
          <a:prstGeom prst="rect">
            <a:avLst/>
          </a:prstGeom>
          <a:noFill/>
        </p:spPr>
        <p:txBody>
          <a:bodyPr wrap="square" rtlCol="0">
            <a:spAutoFit/>
          </a:bodyPr>
          <a:lstStyle/>
          <a:p>
            <a:pPr algn="ctr"/>
            <a:r>
              <a:rPr lang="ar-SA"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rPr>
              <a:t>وزارة العدل، التسجيل العقاري، المحررات الرسمية</a:t>
            </a:r>
            <a:endParaRPr lang="en-US"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6A29CBC-64D9-46A9-BD6D-19B07DCD6FB0}"/>
              </a:ext>
            </a:extLst>
          </p:cNvPr>
          <p:cNvSpPr txBox="1"/>
          <p:nvPr/>
        </p:nvSpPr>
        <p:spPr>
          <a:xfrm>
            <a:off x="6544237" y="3647361"/>
            <a:ext cx="4039097" cy="369332"/>
          </a:xfrm>
          <a:prstGeom prst="rect">
            <a:avLst/>
          </a:prstGeom>
          <a:noFill/>
        </p:spPr>
        <p:txBody>
          <a:bodyPr wrap="square" rtlCol="0">
            <a:spAutoFit/>
          </a:bodyPr>
          <a:lstStyle/>
          <a:p>
            <a:pPr algn="ctr"/>
            <a:r>
              <a:rPr lang="ar-SA"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rPr>
              <a:t>هيئة الاتصالات، سرية المراسلات والاتصالات</a:t>
            </a:r>
            <a:endParaRPr lang="en-US"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6A25E97-0223-4421-BE77-60106911C2D8}"/>
              </a:ext>
            </a:extLst>
          </p:cNvPr>
          <p:cNvSpPr txBox="1"/>
          <p:nvPr/>
        </p:nvSpPr>
        <p:spPr>
          <a:xfrm>
            <a:off x="6611472" y="4724807"/>
            <a:ext cx="3959411" cy="369332"/>
          </a:xfrm>
          <a:prstGeom prst="rect">
            <a:avLst/>
          </a:prstGeom>
          <a:noFill/>
        </p:spPr>
        <p:txBody>
          <a:bodyPr wrap="square" rtlCol="0">
            <a:spAutoFit/>
          </a:bodyPr>
          <a:lstStyle/>
          <a:p>
            <a:pPr algn="ctr"/>
            <a:r>
              <a:rPr lang="ar-SA"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rPr>
              <a:t>بنك الكويت المركزي، سرية </a:t>
            </a:r>
            <a:r>
              <a:rPr lang="ar-SA" b="1">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rPr>
              <a:t>الحسابات البنكية</a:t>
            </a:r>
            <a:endParaRPr lang="ar-KW"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042FDD9-1E77-45AB-8FFA-1A6106FDC8F6}"/>
              </a:ext>
            </a:extLst>
          </p:cNvPr>
          <p:cNvSpPr txBox="1"/>
          <p:nvPr/>
        </p:nvSpPr>
        <p:spPr>
          <a:xfrm>
            <a:off x="3901403" y="816202"/>
            <a:ext cx="4389195" cy="769441"/>
          </a:xfrm>
          <a:prstGeom prst="rect">
            <a:avLst/>
          </a:prstGeom>
          <a:noFill/>
        </p:spPr>
        <p:txBody>
          <a:bodyPr wrap="square" rtlCol="0">
            <a:spAutoFit/>
          </a:bodyPr>
          <a:lstStyle/>
          <a:p>
            <a:pPr algn="ctr"/>
            <a:r>
              <a:rPr lang="ar-SA"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rPr>
              <a:t>أمثلة على السرية</a:t>
            </a:r>
            <a:endParaRPr lang="en-US" sz="4400" b="1" dirty="0">
              <a:solidFill>
                <a:schemeClr val="tx1">
                  <a:lumMod val="75000"/>
                  <a:lumOff val="25000"/>
                </a:schemeClr>
              </a:solidFill>
              <a:latin typeface="Tw Cen MT" panose="020B0602020104020603" pitchFamily="34" charset="0"/>
              <a:ea typeface="Tahoma" panose="020B060403050404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6C6A79D7-A0D6-D241-8983-8951FD5566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306" y="2371609"/>
            <a:ext cx="802379" cy="8023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Picture 23">
            <a:extLst>
              <a:ext uri="{FF2B5EF4-FFF2-40B4-BE49-F238E27FC236}">
                <a16:creationId xmlns:a16="http://schemas.microsoft.com/office/drawing/2014/main" id="{E3D64817-393C-134F-BA83-194CAAF0B3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2313" y="3427524"/>
            <a:ext cx="802379" cy="8023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Picture 34">
            <a:extLst>
              <a:ext uri="{FF2B5EF4-FFF2-40B4-BE49-F238E27FC236}">
                <a16:creationId xmlns:a16="http://schemas.microsoft.com/office/drawing/2014/main" id="{AA419E85-77F2-C744-9680-265102B4DA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4764" y="4494868"/>
            <a:ext cx="802379" cy="786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9" name="TextBox 48">
            <a:extLst>
              <a:ext uri="{FF2B5EF4-FFF2-40B4-BE49-F238E27FC236}">
                <a16:creationId xmlns:a16="http://schemas.microsoft.com/office/drawing/2014/main" id="{FB441CDC-7635-F446-9156-B0CB999E13F9}"/>
              </a:ext>
            </a:extLst>
          </p:cNvPr>
          <p:cNvSpPr txBox="1"/>
          <p:nvPr/>
        </p:nvSpPr>
        <p:spPr>
          <a:xfrm>
            <a:off x="1811600" y="2605279"/>
            <a:ext cx="4213140" cy="369332"/>
          </a:xfrm>
          <a:prstGeom prst="rect">
            <a:avLst/>
          </a:prstGeom>
          <a:noFill/>
        </p:spPr>
        <p:txBody>
          <a:bodyPr wrap="square" rtlCol="0">
            <a:spAutoFit/>
          </a:bodyPr>
          <a:lstStyle/>
          <a:p>
            <a:pPr algn="ctr"/>
            <a:r>
              <a:rPr lang="ar-KW"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rPr>
              <a:t>وزارة الصحة، اسرار المرضى</a:t>
            </a:r>
            <a:endParaRPr lang="en-US"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24F29747-3212-A54D-8CE8-428246F64B5E}"/>
              </a:ext>
            </a:extLst>
          </p:cNvPr>
          <p:cNvSpPr txBox="1"/>
          <p:nvPr/>
        </p:nvSpPr>
        <p:spPr>
          <a:xfrm>
            <a:off x="1525227" y="3602071"/>
            <a:ext cx="4039097" cy="369332"/>
          </a:xfrm>
          <a:prstGeom prst="rect">
            <a:avLst/>
          </a:prstGeom>
          <a:noFill/>
        </p:spPr>
        <p:txBody>
          <a:bodyPr wrap="square" rtlCol="0">
            <a:spAutoFit/>
          </a:bodyPr>
          <a:lstStyle/>
          <a:p>
            <a:pPr algn="ctr"/>
            <a:r>
              <a:rPr lang="ar-KW"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rPr>
              <a:t>وزارة التجارة والصناعة، حماية المنافسة</a:t>
            </a:r>
            <a:endParaRPr lang="en-US"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B3A9F712-9B11-8F44-A45A-84C63C690349}"/>
              </a:ext>
            </a:extLst>
          </p:cNvPr>
          <p:cNvSpPr txBox="1"/>
          <p:nvPr/>
        </p:nvSpPr>
        <p:spPr>
          <a:xfrm>
            <a:off x="852603" y="4679517"/>
            <a:ext cx="4437800" cy="369332"/>
          </a:xfrm>
          <a:prstGeom prst="rect">
            <a:avLst/>
          </a:prstGeom>
          <a:noFill/>
        </p:spPr>
        <p:txBody>
          <a:bodyPr wrap="square" rtlCol="0">
            <a:spAutoFit/>
          </a:bodyPr>
          <a:lstStyle/>
          <a:p>
            <a:pPr algn="ctr"/>
            <a:r>
              <a:rPr lang="ar-KW"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rPr>
              <a:t>الهيئة العامة للمعلومات المدنية البيانات الخاصة بالأفراد</a:t>
            </a:r>
            <a:endParaRPr lang="en-US"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53EC985-A1CA-104C-B32C-D62EFFAC38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7893" y="4485193"/>
            <a:ext cx="818385" cy="7743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43F4FF31-EBAF-7C4C-AA09-FB41FEB0FC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6083" y="2377724"/>
            <a:ext cx="818385" cy="7743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437DFB4C-6E18-ED49-9450-5AD49FEDBE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3049" y="3385046"/>
            <a:ext cx="803382" cy="8033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20CBD0A9-CF1F-9B41-B453-DEDEF12C25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2094" y="5807401"/>
            <a:ext cx="803382" cy="7743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TextBox 27">
            <a:extLst>
              <a:ext uri="{FF2B5EF4-FFF2-40B4-BE49-F238E27FC236}">
                <a16:creationId xmlns:a16="http://schemas.microsoft.com/office/drawing/2014/main" id="{17E4D2A2-A1D9-5B43-961E-C57708F08A3E}"/>
              </a:ext>
            </a:extLst>
          </p:cNvPr>
          <p:cNvSpPr txBox="1"/>
          <p:nvPr/>
        </p:nvSpPr>
        <p:spPr>
          <a:xfrm>
            <a:off x="2581489" y="6088435"/>
            <a:ext cx="6293970" cy="369332"/>
          </a:xfrm>
          <a:prstGeom prst="rect">
            <a:avLst/>
          </a:prstGeom>
          <a:noFill/>
        </p:spPr>
        <p:txBody>
          <a:bodyPr wrap="square">
            <a:spAutoFit/>
          </a:bodyPr>
          <a:lstStyle/>
          <a:p>
            <a:pPr algn="ctr"/>
            <a:r>
              <a:rPr lang="ar-KW" b="1" dirty="0">
                <a:solidFill>
                  <a:schemeClr val="bg2">
                    <a:lumMod val="50000"/>
                  </a:schemeClr>
                </a:solidFill>
                <a:latin typeface="Tw Cen MT" panose="020B0602020104020603" pitchFamily="34" charset="0"/>
                <a:ea typeface="Tahoma" panose="020B0604030504040204" pitchFamily="34" charset="0"/>
                <a:cs typeface="Arial" panose="020B0604020202020204" pitchFamily="34" charset="0"/>
              </a:rPr>
              <a:t>الهيئة العامة لمكافحة الفساد، الذمة المالية وحماية المبلغ. </a:t>
            </a:r>
          </a:p>
        </p:txBody>
      </p:sp>
    </p:spTree>
    <p:extLst>
      <p:ext uri="{BB962C8B-B14F-4D97-AF65-F5344CB8AC3E}">
        <p14:creationId xmlns:p14="http://schemas.microsoft.com/office/powerpoint/2010/main" val="149644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P spid="49" grpId="0"/>
      <p:bldP spid="51" grpId="0"/>
      <p:bldP spid="53"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417</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Aldhabi</vt:lpstr>
      <vt:lpstr>Arabic Typesetting</vt:lpstr>
      <vt:lpstr>Arial</vt:lpstr>
      <vt:lpstr>Bader</vt:lpstr>
      <vt:lpstr>Baskerville</vt:lpstr>
      <vt:lpstr>Calibri</vt:lpstr>
      <vt:lpstr>Geeza Pro</vt:lpstr>
      <vt:lpstr>Tahoma</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Nahid Ahmed</dc:creator>
  <cp:lastModifiedBy>د.نواف سعود الياسين</cp:lastModifiedBy>
  <cp:revision>140</cp:revision>
  <dcterms:created xsi:type="dcterms:W3CDTF">2019-09-26T18:34:37Z</dcterms:created>
  <dcterms:modified xsi:type="dcterms:W3CDTF">2021-02-24T08:08:49Z</dcterms:modified>
</cp:coreProperties>
</file>